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6" r:id="rId1"/>
  </p:sldMasterIdLst>
  <p:sldIdLst>
    <p:sldId id="256" r:id="rId2"/>
    <p:sldId id="257" r:id="rId3"/>
    <p:sldId id="258" r:id="rId4"/>
    <p:sldId id="259" r:id="rId5"/>
    <p:sldId id="260" r:id="rId6"/>
    <p:sldId id="261" r:id="rId7"/>
    <p:sldId id="262" r:id="rId8"/>
    <p:sldId id="263" r:id="rId9"/>
    <p:sldId id="264" r:id="rId10"/>
    <p:sldId id="266" r:id="rId11"/>
    <p:sldId id="268" r:id="rId12"/>
    <p:sldId id="272" r:id="rId13"/>
    <p:sldId id="273" r:id="rId14"/>
    <p:sldId id="274" r:id="rId15"/>
    <p:sldId id="269" r:id="rId16"/>
    <p:sldId id="271" r:id="rId17"/>
    <p:sldId id="26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6642AC-4E00-446E-A772-78E7B8413061}" v="45" dt="2025-04-14T17:01:49.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83" d="100"/>
          <a:sy n="83" d="100"/>
        </p:scale>
        <p:origin x="42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rudh sampath" userId="0161468d0df2eaad" providerId="LiveId" clId="{EA6642AC-4E00-446E-A772-78E7B8413061}"/>
    <pc:docChg chg="undo redo custSel addSld modSld sldOrd">
      <pc:chgData name="anirudh sampath" userId="0161468d0df2eaad" providerId="LiveId" clId="{EA6642AC-4E00-446E-A772-78E7B8413061}" dt="2025-04-14T17:02:27.190" v="5511" actId="1076"/>
      <pc:docMkLst>
        <pc:docMk/>
      </pc:docMkLst>
      <pc:sldChg chg="addSp delSp modSp mod">
        <pc:chgData name="anirudh sampath" userId="0161468d0df2eaad" providerId="LiveId" clId="{EA6642AC-4E00-446E-A772-78E7B8413061}" dt="2025-04-14T17:02:27.190" v="5511" actId="1076"/>
        <pc:sldMkLst>
          <pc:docMk/>
          <pc:sldMk cId="2181005675" sldId="256"/>
        </pc:sldMkLst>
        <pc:spChg chg="add mod">
          <ac:chgData name="anirudh sampath" userId="0161468d0df2eaad" providerId="LiveId" clId="{EA6642AC-4E00-446E-A772-78E7B8413061}" dt="2025-04-14T16:18:22.009" v="5336" actId="1076"/>
          <ac:spMkLst>
            <pc:docMk/>
            <pc:sldMk cId="2181005675" sldId="256"/>
            <ac:spMk id="4" creationId="{D0F8ED68-D450-B90B-FC1E-82F7756B13C3}"/>
          </ac:spMkLst>
        </pc:spChg>
        <pc:spChg chg="del">
          <ac:chgData name="anirudh sampath" userId="0161468d0df2eaad" providerId="LiveId" clId="{EA6642AC-4E00-446E-A772-78E7B8413061}" dt="2025-04-13T17:42:19.277" v="0" actId="478"/>
          <ac:spMkLst>
            <pc:docMk/>
            <pc:sldMk cId="2181005675" sldId="256"/>
            <ac:spMk id="6" creationId="{5A038EA5-A23A-71A5-A1F2-493CAFCBBC6E}"/>
          </ac:spMkLst>
        </pc:spChg>
        <pc:spChg chg="del">
          <ac:chgData name="anirudh sampath" userId="0161468d0df2eaad" providerId="LiveId" clId="{EA6642AC-4E00-446E-A772-78E7B8413061}" dt="2025-04-13T17:42:26.174" v="3" actId="478"/>
          <ac:spMkLst>
            <pc:docMk/>
            <pc:sldMk cId="2181005675" sldId="256"/>
            <ac:spMk id="7" creationId="{0A51A24D-E4FC-B92D-79BD-49945A212902}"/>
          </ac:spMkLst>
        </pc:spChg>
        <pc:spChg chg="del mod">
          <ac:chgData name="anirudh sampath" userId="0161468d0df2eaad" providerId="LiveId" clId="{EA6642AC-4E00-446E-A772-78E7B8413061}" dt="2025-04-13T17:42:23.994" v="2" actId="478"/>
          <ac:spMkLst>
            <pc:docMk/>
            <pc:sldMk cId="2181005675" sldId="256"/>
            <ac:spMk id="8" creationId="{8B5D0B27-AB9C-D1C3-B7A6-BBEBA1B1C8E9}"/>
          </ac:spMkLst>
        </pc:spChg>
        <pc:spChg chg="mod">
          <ac:chgData name="anirudh sampath" userId="0161468d0df2eaad" providerId="LiveId" clId="{EA6642AC-4E00-446E-A772-78E7B8413061}" dt="2025-04-13T17:50:47.769" v="170" actId="1076"/>
          <ac:spMkLst>
            <pc:docMk/>
            <pc:sldMk cId="2181005675" sldId="256"/>
            <ac:spMk id="9" creationId="{6E93A2C2-093B-68A2-79F8-D8F5EA23F6EC}"/>
          </ac:spMkLst>
        </pc:spChg>
        <pc:spChg chg="del">
          <ac:chgData name="anirudh sampath" userId="0161468d0df2eaad" providerId="LiveId" clId="{EA6642AC-4E00-446E-A772-78E7B8413061}" dt="2025-04-13T17:42:31.628" v="5" actId="478"/>
          <ac:spMkLst>
            <pc:docMk/>
            <pc:sldMk cId="2181005675" sldId="256"/>
            <ac:spMk id="10" creationId="{E5A801FA-2572-634E-4553-1326CA340880}"/>
          </ac:spMkLst>
        </pc:spChg>
        <pc:spChg chg="del">
          <ac:chgData name="anirudh sampath" userId="0161468d0df2eaad" providerId="LiveId" clId="{EA6642AC-4E00-446E-A772-78E7B8413061}" dt="2025-04-13T17:42:29.968" v="4" actId="478"/>
          <ac:spMkLst>
            <pc:docMk/>
            <pc:sldMk cId="2181005675" sldId="256"/>
            <ac:spMk id="11" creationId="{9BCA1343-25F1-46A5-5438-C55CC3E803CA}"/>
          </ac:spMkLst>
        </pc:spChg>
        <pc:picChg chg="mod">
          <ac:chgData name="anirudh sampath" userId="0161468d0df2eaad" providerId="LiveId" clId="{EA6642AC-4E00-446E-A772-78E7B8413061}" dt="2025-04-14T16:43:21.283" v="5400" actId="1076"/>
          <ac:picMkLst>
            <pc:docMk/>
            <pc:sldMk cId="2181005675" sldId="256"/>
            <ac:picMk id="2" creationId="{F9F277D0-31AA-7403-8A9E-072936682C12}"/>
          </ac:picMkLst>
        </pc:picChg>
        <pc:picChg chg="add mod">
          <ac:chgData name="anirudh sampath" userId="0161468d0df2eaad" providerId="LiveId" clId="{EA6642AC-4E00-446E-A772-78E7B8413061}" dt="2025-04-14T17:02:27.190" v="5511" actId="1076"/>
          <ac:picMkLst>
            <pc:docMk/>
            <pc:sldMk cId="2181005675" sldId="256"/>
            <ac:picMk id="3" creationId="{4AC69621-9F31-68F1-FB26-DB61FE7F3420}"/>
          </ac:picMkLst>
        </pc:picChg>
        <pc:picChg chg="del">
          <ac:chgData name="anirudh sampath" userId="0161468d0df2eaad" providerId="LiveId" clId="{EA6642AC-4E00-446E-A772-78E7B8413061}" dt="2025-04-13T17:42:19.277" v="0" actId="478"/>
          <ac:picMkLst>
            <pc:docMk/>
            <pc:sldMk cId="2181005675" sldId="256"/>
            <ac:picMk id="4" creationId="{CA08E768-8207-9A0F-1873-139634338EA4}"/>
          </ac:picMkLst>
        </pc:picChg>
        <pc:picChg chg="del">
          <ac:chgData name="anirudh sampath" userId="0161468d0df2eaad" providerId="LiveId" clId="{EA6642AC-4E00-446E-A772-78E7B8413061}" dt="2025-04-13T17:42:19.277" v="0" actId="478"/>
          <ac:picMkLst>
            <pc:docMk/>
            <pc:sldMk cId="2181005675" sldId="256"/>
            <ac:picMk id="5" creationId="{9E0B59B1-3ED1-50FD-D4C9-9F99B22E0822}"/>
          </ac:picMkLst>
        </pc:picChg>
        <pc:picChg chg="mod">
          <ac:chgData name="anirudh sampath" userId="0161468d0df2eaad" providerId="LiveId" clId="{EA6642AC-4E00-446E-A772-78E7B8413061}" dt="2025-04-14T16:15:13.346" v="5272" actId="1076"/>
          <ac:picMkLst>
            <pc:docMk/>
            <pc:sldMk cId="2181005675" sldId="256"/>
            <ac:picMk id="6" creationId="{AD402F12-0212-21BE-78C9-32FD5DB1983C}"/>
          </ac:picMkLst>
        </pc:picChg>
      </pc:sldChg>
      <pc:sldChg chg="delSp modSp mod">
        <pc:chgData name="anirudh sampath" userId="0161468d0df2eaad" providerId="LiveId" clId="{EA6642AC-4E00-446E-A772-78E7B8413061}" dt="2025-04-14T17:00:31.846" v="5490" actId="1076"/>
        <pc:sldMkLst>
          <pc:docMk/>
          <pc:sldMk cId="1244940181" sldId="257"/>
        </pc:sldMkLst>
        <pc:spChg chg="mod">
          <ac:chgData name="anirudh sampath" userId="0161468d0df2eaad" providerId="LiveId" clId="{EA6642AC-4E00-446E-A772-78E7B8413061}" dt="2025-04-13T17:45:40.564" v="114" actId="20577"/>
          <ac:spMkLst>
            <pc:docMk/>
            <pc:sldMk cId="1244940181" sldId="257"/>
            <ac:spMk id="2" creationId="{B1DABC4C-6473-BD38-7274-4E5AA3AF98F5}"/>
          </ac:spMkLst>
        </pc:spChg>
        <pc:spChg chg="mod">
          <ac:chgData name="anirudh sampath" userId="0161468d0df2eaad" providerId="LiveId" clId="{EA6642AC-4E00-446E-A772-78E7B8413061}" dt="2025-04-14T17:00:31.846" v="5490" actId="1076"/>
          <ac:spMkLst>
            <pc:docMk/>
            <pc:sldMk cId="1244940181" sldId="257"/>
            <ac:spMk id="4" creationId="{68014683-6C04-952B-31B9-DA1F189E8012}"/>
          </ac:spMkLst>
        </pc:spChg>
        <pc:spChg chg="mod">
          <ac:chgData name="anirudh sampath" userId="0161468d0df2eaad" providerId="LiveId" clId="{EA6642AC-4E00-446E-A772-78E7B8413061}" dt="2025-04-14T17:00:19.990" v="5489" actId="1076"/>
          <ac:spMkLst>
            <pc:docMk/>
            <pc:sldMk cId="1244940181" sldId="257"/>
            <ac:spMk id="5" creationId="{42F0C9D4-47A4-B948-95F5-94B3CC50AC15}"/>
          </ac:spMkLst>
        </pc:spChg>
        <pc:spChg chg="mod">
          <ac:chgData name="anirudh sampath" userId="0161468d0df2eaad" providerId="LiveId" clId="{EA6642AC-4E00-446E-A772-78E7B8413061}" dt="2025-04-14T16:54:11.202" v="5463" actId="1076"/>
          <ac:spMkLst>
            <pc:docMk/>
            <pc:sldMk cId="1244940181" sldId="257"/>
            <ac:spMk id="9" creationId="{DC8852BF-398F-681E-34A5-E7D7A004616E}"/>
          </ac:spMkLst>
        </pc:spChg>
        <pc:picChg chg="del">
          <ac:chgData name="anirudh sampath" userId="0161468d0df2eaad" providerId="LiveId" clId="{EA6642AC-4E00-446E-A772-78E7B8413061}" dt="2025-04-13T17:51:07.230" v="171" actId="21"/>
          <ac:picMkLst>
            <pc:docMk/>
            <pc:sldMk cId="1244940181" sldId="257"/>
            <ac:picMk id="10" creationId="{98D66B29-AB56-9E75-4CFD-C40EF22863EF}"/>
          </ac:picMkLst>
        </pc:picChg>
      </pc:sldChg>
      <pc:sldChg chg="addSp delSp modSp mod">
        <pc:chgData name="anirudh sampath" userId="0161468d0df2eaad" providerId="LiveId" clId="{EA6642AC-4E00-446E-A772-78E7B8413061}" dt="2025-04-14T17:00:42.501" v="5492" actId="1076"/>
        <pc:sldMkLst>
          <pc:docMk/>
          <pc:sldMk cId="1597893267" sldId="258"/>
        </pc:sldMkLst>
        <pc:spChg chg="add mod">
          <ac:chgData name="anirudh sampath" userId="0161468d0df2eaad" providerId="LiveId" clId="{EA6642AC-4E00-446E-A772-78E7B8413061}" dt="2025-04-13T17:45:52.534" v="116"/>
          <ac:spMkLst>
            <pc:docMk/>
            <pc:sldMk cId="1597893267" sldId="258"/>
            <ac:spMk id="4" creationId="{C309DBD9-888B-0E1E-8188-68BEF3F71AC7}"/>
          </ac:spMkLst>
        </pc:spChg>
        <pc:spChg chg="del">
          <ac:chgData name="anirudh sampath" userId="0161468d0df2eaad" providerId="LiveId" clId="{EA6642AC-4E00-446E-A772-78E7B8413061}" dt="2025-04-13T17:45:51.294" v="115" actId="478"/>
          <ac:spMkLst>
            <pc:docMk/>
            <pc:sldMk cId="1597893267" sldId="258"/>
            <ac:spMk id="5" creationId="{D3875D86-4C57-F701-E344-970E04E5E8BD}"/>
          </ac:spMkLst>
        </pc:spChg>
        <pc:spChg chg="mod">
          <ac:chgData name="anirudh sampath" userId="0161468d0df2eaad" providerId="LiveId" clId="{EA6642AC-4E00-446E-A772-78E7B8413061}" dt="2025-04-14T17:00:39.702" v="5491" actId="1076"/>
          <ac:spMkLst>
            <pc:docMk/>
            <pc:sldMk cId="1597893267" sldId="258"/>
            <ac:spMk id="6" creationId="{2644B520-F30E-857E-A60C-807022BAD90D}"/>
          </ac:spMkLst>
        </pc:spChg>
        <pc:spChg chg="mod">
          <ac:chgData name="anirudh sampath" userId="0161468d0df2eaad" providerId="LiveId" clId="{EA6642AC-4E00-446E-A772-78E7B8413061}" dt="2025-04-14T17:00:42.501" v="5492" actId="1076"/>
          <ac:spMkLst>
            <pc:docMk/>
            <pc:sldMk cId="1597893267" sldId="258"/>
            <ac:spMk id="10" creationId="{9E350703-7F51-74C8-3534-38BC05965153}"/>
          </ac:spMkLst>
        </pc:spChg>
      </pc:sldChg>
      <pc:sldChg chg="addSp delSp modSp mod">
        <pc:chgData name="anirudh sampath" userId="0161468d0df2eaad" providerId="LiveId" clId="{EA6642AC-4E00-446E-A772-78E7B8413061}" dt="2025-04-14T17:00:51.582" v="5495" actId="14100"/>
        <pc:sldMkLst>
          <pc:docMk/>
          <pc:sldMk cId="1726327713" sldId="259"/>
        </pc:sldMkLst>
        <pc:spChg chg="del">
          <ac:chgData name="anirudh sampath" userId="0161468d0df2eaad" providerId="LiveId" clId="{EA6642AC-4E00-446E-A772-78E7B8413061}" dt="2025-04-13T17:46:07.803" v="122" actId="478"/>
          <ac:spMkLst>
            <pc:docMk/>
            <pc:sldMk cId="1726327713" sldId="259"/>
            <ac:spMk id="2" creationId="{471C0EF3-20FF-E5DA-D1F1-59F481DE87A6}"/>
          </ac:spMkLst>
        </pc:spChg>
        <pc:spChg chg="mod">
          <ac:chgData name="anirudh sampath" userId="0161468d0df2eaad" providerId="LiveId" clId="{EA6642AC-4E00-446E-A772-78E7B8413061}" dt="2025-04-14T17:00:51.582" v="5495" actId="14100"/>
          <ac:spMkLst>
            <pc:docMk/>
            <pc:sldMk cId="1726327713" sldId="259"/>
            <ac:spMk id="3" creationId="{C06ABC3B-B4D7-F521-3B7A-480E9A763BF9}"/>
          </ac:spMkLst>
        </pc:spChg>
        <pc:spChg chg="add mod">
          <ac:chgData name="anirudh sampath" userId="0161468d0df2eaad" providerId="LiveId" clId="{EA6642AC-4E00-446E-A772-78E7B8413061}" dt="2025-04-13T17:46:08.731" v="123"/>
          <ac:spMkLst>
            <pc:docMk/>
            <pc:sldMk cId="1726327713" sldId="259"/>
            <ac:spMk id="9" creationId="{72C705F2-B24B-6719-3244-A54A470E1547}"/>
          </ac:spMkLst>
        </pc:spChg>
      </pc:sldChg>
      <pc:sldChg chg="addSp delSp modSp mod">
        <pc:chgData name="anirudh sampath" userId="0161468d0df2eaad" providerId="LiveId" clId="{EA6642AC-4E00-446E-A772-78E7B8413061}" dt="2025-04-14T14:53:19.807" v="1003" actId="20577"/>
        <pc:sldMkLst>
          <pc:docMk/>
          <pc:sldMk cId="95604367" sldId="260"/>
        </pc:sldMkLst>
        <pc:spChg chg="del">
          <ac:chgData name="anirudh sampath" userId="0161468d0df2eaad" providerId="LiveId" clId="{EA6642AC-4E00-446E-A772-78E7B8413061}" dt="2025-04-13T17:46:13.640" v="124" actId="478"/>
          <ac:spMkLst>
            <pc:docMk/>
            <pc:sldMk cId="95604367" sldId="260"/>
            <ac:spMk id="2" creationId="{5E2A749E-E619-7EF5-DAA7-D08181ACF19F}"/>
          </ac:spMkLst>
        </pc:spChg>
        <pc:spChg chg="mod">
          <ac:chgData name="anirudh sampath" userId="0161468d0df2eaad" providerId="LiveId" clId="{EA6642AC-4E00-446E-A772-78E7B8413061}" dt="2025-04-14T14:53:19.807" v="1003" actId="20577"/>
          <ac:spMkLst>
            <pc:docMk/>
            <pc:sldMk cId="95604367" sldId="260"/>
            <ac:spMk id="5" creationId="{6C23F426-F780-0BD5-4BCD-20DB9EC9806C}"/>
          </ac:spMkLst>
        </pc:spChg>
        <pc:spChg chg="add mod">
          <ac:chgData name="anirudh sampath" userId="0161468d0df2eaad" providerId="LiveId" clId="{EA6642AC-4E00-446E-A772-78E7B8413061}" dt="2025-04-13T17:46:14.661" v="125"/>
          <ac:spMkLst>
            <pc:docMk/>
            <pc:sldMk cId="95604367" sldId="260"/>
            <ac:spMk id="7" creationId="{AE668071-3CAD-2874-84A5-216F6295BD4A}"/>
          </ac:spMkLst>
        </pc:spChg>
      </pc:sldChg>
      <pc:sldChg chg="addSp delSp modSp mod">
        <pc:chgData name="anirudh sampath" userId="0161468d0df2eaad" providerId="LiveId" clId="{EA6642AC-4E00-446E-A772-78E7B8413061}" dt="2025-04-14T15:36:15.895" v="3400" actId="20577"/>
        <pc:sldMkLst>
          <pc:docMk/>
          <pc:sldMk cId="2073847250" sldId="261"/>
        </pc:sldMkLst>
        <pc:spChg chg="mod">
          <ac:chgData name="anirudh sampath" userId="0161468d0df2eaad" providerId="LiveId" clId="{EA6642AC-4E00-446E-A772-78E7B8413061}" dt="2025-04-14T15:36:15.895" v="3400" actId="20577"/>
          <ac:spMkLst>
            <pc:docMk/>
            <pc:sldMk cId="2073847250" sldId="261"/>
            <ac:spMk id="2" creationId="{FE7777DE-3604-9574-014F-3D2A185A6876}"/>
          </ac:spMkLst>
        </pc:spChg>
        <pc:spChg chg="del mod">
          <ac:chgData name="anirudh sampath" userId="0161468d0df2eaad" providerId="LiveId" clId="{EA6642AC-4E00-446E-A772-78E7B8413061}" dt="2025-04-13T17:46:21.391" v="127" actId="478"/>
          <ac:spMkLst>
            <pc:docMk/>
            <pc:sldMk cId="2073847250" sldId="261"/>
            <ac:spMk id="5" creationId="{B527CC64-A707-A601-DCA2-83030D65C8B6}"/>
          </ac:spMkLst>
        </pc:spChg>
        <pc:spChg chg="add mod">
          <ac:chgData name="anirudh sampath" userId="0161468d0df2eaad" providerId="LiveId" clId="{EA6642AC-4E00-446E-A772-78E7B8413061}" dt="2025-04-13T17:46:22.181" v="128"/>
          <ac:spMkLst>
            <pc:docMk/>
            <pc:sldMk cId="2073847250" sldId="261"/>
            <ac:spMk id="6" creationId="{E814474F-D5ED-6E9D-82F4-7A31C22E193C}"/>
          </ac:spMkLst>
        </pc:spChg>
        <pc:spChg chg="mod">
          <ac:chgData name="anirudh sampath" userId="0161468d0df2eaad" providerId="LiveId" clId="{EA6642AC-4E00-446E-A772-78E7B8413061}" dt="2025-04-14T15:35:22.293" v="3394" actId="1076"/>
          <ac:spMkLst>
            <pc:docMk/>
            <pc:sldMk cId="2073847250" sldId="261"/>
            <ac:spMk id="15" creationId="{BD2E9392-EB63-47D3-ED06-F0314D195298}"/>
          </ac:spMkLst>
        </pc:spChg>
      </pc:sldChg>
      <pc:sldChg chg="addSp delSp modSp mod">
        <pc:chgData name="anirudh sampath" userId="0161468d0df2eaad" providerId="LiveId" clId="{EA6642AC-4E00-446E-A772-78E7B8413061}" dt="2025-04-14T15:38:11.626" v="3494" actId="1076"/>
        <pc:sldMkLst>
          <pc:docMk/>
          <pc:sldMk cId="1853721267" sldId="262"/>
        </pc:sldMkLst>
        <pc:spChg chg="del">
          <ac:chgData name="anirudh sampath" userId="0161468d0df2eaad" providerId="LiveId" clId="{EA6642AC-4E00-446E-A772-78E7B8413061}" dt="2025-04-13T17:46:28.470" v="129" actId="478"/>
          <ac:spMkLst>
            <pc:docMk/>
            <pc:sldMk cId="1853721267" sldId="262"/>
            <ac:spMk id="2" creationId="{9AED9996-7BEB-25DE-0141-EE7C563B8E2B}"/>
          </ac:spMkLst>
        </pc:spChg>
        <pc:spChg chg="mod">
          <ac:chgData name="anirudh sampath" userId="0161468d0df2eaad" providerId="LiveId" clId="{EA6642AC-4E00-446E-A772-78E7B8413061}" dt="2025-04-14T15:38:11.626" v="3494" actId="1076"/>
          <ac:spMkLst>
            <pc:docMk/>
            <pc:sldMk cId="1853721267" sldId="262"/>
            <ac:spMk id="5" creationId="{0F7B406E-0412-BB35-6D52-F512E650EE22}"/>
          </ac:spMkLst>
        </pc:spChg>
        <pc:spChg chg="add mod">
          <ac:chgData name="anirudh sampath" userId="0161468d0df2eaad" providerId="LiveId" clId="{EA6642AC-4E00-446E-A772-78E7B8413061}" dt="2025-04-13T17:46:29.383" v="130"/>
          <ac:spMkLst>
            <pc:docMk/>
            <pc:sldMk cId="1853721267" sldId="262"/>
            <ac:spMk id="7" creationId="{6A88DCA5-3F41-2EBB-A80A-4219D10832F1}"/>
          </ac:spMkLst>
        </pc:spChg>
      </pc:sldChg>
      <pc:sldChg chg="addSp delSp modSp mod">
        <pc:chgData name="anirudh sampath" userId="0161468d0df2eaad" providerId="LiveId" clId="{EA6642AC-4E00-446E-A772-78E7B8413061}" dt="2025-04-14T15:10:42.100" v="1941" actId="478"/>
        <pc:sldMkLst>
          <pc:docMk/>
          <pc:sldMk cId="3790244042" sldId="263"/>
        </pc:sldMkLst>
        <pc:spChg chg="add del mod">
          <ac:chgData name="anirudh sampath" userId="0161468d0df2eaad" providerId="LiveId" clId="{EA6642AC-4E00-446E-A772-78E7B8413061}" dt="2025-04-14T15:10:42.100" v="1941" actId="478"/>
          <ac:spMkLst>
            <pc:docMk/>
            <pc:sldMk cId="3790244042" sldId="263"/>
            <ac:spMk id="2" creationId="{305AEE3C-8023-A46D-7CDE-52843452ADFB}"/>
          </ac:spMkLst>
        </pc:spChg>
        <pc:spChg chg="del">
          <ac:chgData name="anirudh sampath" userId="0161468d0df2eaad" providerId="LiveId" clId="{EA6642AC-4E00-446E-A772-78E7B8413061}" dt="2025-04-13T17:46:34.801" v="131" actId="478"/>
          <ac:spMkLst>
            <pc:docMk/>
            <pc:sldMk cId="3790244042" sldId="263"/>
            <ac:spMk id="2" creationId="{E3643ED3-9A27-1627-1A7A-5836424E6073}"/>
          </ac:spMkLst>
        </pc:spChg>
        <pc:spChg chg="add mod">
          <ac:chgData name="anirudh sampath" userId="0161468d0df2eaad" providerId="LiveId" clId="{EA6642AC-4E00-446E-A772-78E7B8413061}" dt="2025-04-13T17:46:35.600" v="132"/>
          <ac:spMkLst>
            <pc:docMk/>
            <pc:sldMk cId="3790244042" sldId="263"/>
            <ac:spMk id="7" creationId="{98D55F07-1C3C-7BC5-07E6-9DA3CAA67EA1}"/>
          </ac:spMkLst>
        </pc:spChg>
        <pc:picChg chg="mod">
          <ac:chgData name="anirudh sampath" userId="0161468d0df2eaad" providerId="LiveId" clId="{EA6642AC-4E00-446E-A772-78E7B8413061}" dt="2025-04-14T15:10:34.772" v="1939" actId="1076"/>
          <ac:picMkLst>
            <pc:docMk/>
            <pc:sldMk cId="3790244042" sldId="263"/>
            <ac:picMk id="12" creationId="{38EF7103-49D6-44C3-A74A-58AFEE808E58}"/>
          </ac:picMkLst>
        </pc:picChg>
      </pc:sldChg>
      <pc:sldChg chg="addSp delSp modSp mod">
        <pc:chgData name="anirudh sampath" userId="0161468d0df2eaad" providerId="LiveId" clId="{EA6642AC-4E00-446E-A772-78E7B8413061}" dt="2025-04-14T16:11:20.368" v="5128" actId="20577"/>
        <pc:sldMkLst>
          <pc:docMk/>
          <pc:sldMk cId="3641901319" sldId="264"/>
        </pc:sldMkLst>
        <pc:spChg chg="mod">
          <ac:chgData name="anirudh sampath" userId="0161468d0df2eaad" providerId="LiveId" clId="{EA6642AC-4E00-446E-A772-78E7B8413061}" dt="2025-04-14T16:11:20.368" v="5128" actId="20577"/>
          <ac:spMkLst>
            <pc:docMk/>
            <pc:sldMk cId="3641901319" sldId="264"/>
            <ac:spMk id="3" creationId="{5292A810-02AC-0FCB-088D-F40ADFCE6256}"/>
          </ac:spMkLst>
        </pc:spChg>
        <pc:spChg chg="add mod">
          <ac:chgData name="anirudh sampath" userId="0161468d0df2eaad" providerId="LiveId" clId="{EA6642AC-4E00-446E-A772-78E7B8413061}" dt="2025-04-13T17:46:40.968" v="134"/>
          <ac:spMkLst>
            <pc:docMk/>
            <pc:sldMk cId="3641901319" sldId="264"/>
            <ac:spMk id="6" creationId="{9E9C2F93-72E8-8682-984A-15D00EF7BB60}"/>
          </ac:spMkLst>
        </pc:spChg>
        <pc:spChg chg="del">
          <ac:chgData name="anirudh sampath" userId="0161468d0df2eaad" providerId="LiveId" clId="{EA6642AC-4E00-446E-A772-78E7B8413061}" dt="2025-04-13T17:46:40.123" v="133" actId="478"/>
          <ac:spMkLst>
            <pc:docMk/>
            <pc:sldMk cId="3641901319" sldId="264"/>
            <ac:spMk id="7" creationId="{651C2009-9E38-404D-FAA9-B0429884C428}"/>
          </ac:spMkLst>
        </pc:spChg>
      </pc:sldChg>
      <pc:sldChg chg="addSp delSp modSp mod ord">
        <pc:chgData name="anirudh sampath" userId="0161468d0df2eaad" providerId="LiveId" clId="{EA6642AC-4E00-446E-A772-78E7B8413061}" dt="2025-04-14T16:42:52.020" v="5399" actId="20577"/>
        <pc:sldMkLst>
          <pc:docMk/>
          <pc:sldMk cId="477457112" sldId="266"/>
        </pc:sldMkLst>
        <pc:spChg chg="mod">
          <ac:chgData name="anirudh sampath" userId="0161468d0df2eaad" providerId="LiveId" clId="{EA6642AC-4E00-446E-A772-78E7B8413061}" dt="2025-04-14T16:42:52.020" v="5399" actId="20577"/>
          <ac:spMkLst>
            <pc:docMk/>
            <pc:sldMk cId="477457112" sldId="266"/>
            <ac:spMk id="2" creationId="{9D87E825-DDC7-B81B-104D-05A07B1DCFD8}"/>
          </ac:spMkLst>
        </pc:spChg>
        <pc:spChg chg="add mod">
          <ac:chgData name="anirudh sampath" userId="0161468d0df2eaad" providerId="LiveId" clId="{EA6642AC-4E00-446E-A772-78E7B8413061}" dt="2025-04-14T15:12:38.733" v="2032" actId="1076"/>
          <ac:spMkLst>
            <pc:docMk/>
            <pc:sldMk cId="477457112" sldId="266"/>
            <ac:spMk id="7" creationId="{F9BE26BB-C5EC-8DA1-96D7-31AF6DD1244B}"/>
          </ac:spMkLst>
        </pc:spChg>
        <pc:spChg chg="del mod">
          <ac:chgData name="anirudh sampath" userId="0161468d0df2eaad" providerId="LiveId" clId="{EA6642AC-4E00-446E-A772-78E7B8413061}" dt="2025-04-14T15:11:53.250" v="1969" actId="21"/>
          <ac:spMkLst>
            <pc:docMk/>
            <pc:sldMk cId="477457112" sldId="266"/>
            <ac:spMk id="8" creationId="{F9BE26BB-C5EC-8DA1-96D7-31AF6DD1244B}"/>
          </ac:spMkLst>
        </pc:spChg>
        <pc:spChg chg="mod">
          <ac:chgData name="anirudh sampath" userId="0161468d0df2eaad" providerId="LiveId" clId="{EA6642AC-4E00-446E-A772-78E7B8413061}" dt="2025-04-14T15:12:33.755" v="2031" actId="1076"/>
          <ac:spMkLst>
            <pc:docMk/>
            <pc:sldMk cId="477457112" sldId="266"/>
            <ac:spMk id="13" creationId="{DAB4BB9A-E366-B5C0-B6C4-4FF6AB79F3FF}"/>
          </ac:spMkLst>
        </pc:spChg>
        <pc:spChg chg="mod">
          <ac:chgData name="anirudh sampath" userId="0161468d0df2eaad" providerId="LiveId" clId="{EA6642AC-4E00-446E-A772-78E7B8413061}" dt="2025-04-14T15:11:28.964" v="1967" actId="1076"/>
          <ac:spMkLst>
            <pc:docMk/>
            <pc:sldMk cId="477457112" sldId="266"/>
            <ac:spMk id="15" creationId="{1968FD46-EE39-53AB-321B-12734DF42389}"/>
          </ac:spMkLst>
        </pc:spChg>
        <pc:spChg chg="mod">
          <ac:chgData name="anirudh sampath" userId="0161468d0df2eaad" providerId="LiveId" clId="{EA6642AC-4E00-446E-A772-78E7B8413061}" dt="2025-04-14T15:12:47.095" v="2033" actId="1076"/>
          <ac:spMkLst>
            <pc:docMk/>
            <pc:sldMk cId="477457112" sldId="266"/>
            <ac:spMk id="17" creationId="{046039ED-FE05-1B7D-500D-7FC9AA06BDD8}"/>
          </ac:spMkLst>
        </pc:spChg>
        <pc:spChg chg="mod">
          <ac:chgData name="anirudh sampath" userId="0161468d0df2eaad" providerId="LiveId" clId="{EA6642AC-4E00-446E-A772-78E7B8413061}" dt="2025-04-14T15:11:17.651" v="1966" actId="20577"/>
          <ac:spMkLst>
            <pc:docMk/>
            <pc:sldMk cId="477457112" sldId="266"/>
            <ac:spMk id="18" creationId="{5A08D2D5-0E2C-9623-2C92-25C46AF01790}"/>
          </ac:spMkLst>
        </pc:spChg>
        <pc:picChg chg="mod">
          <ac:chgData name="anirudh sampath" userId="0161468d0df2eaad" providerId="LiveId" clId="{EA6642AC-4E00-446E-A772-78E7B8413061}" dt="2025-04-14T15:12:30.183" v="2029" actId="1076"/>
          <ac:picMkLst>
            <pc:docMk/>
            <pc:sldMk cId="477457112" sldId="266"/>
            <ac:picMk id="11" creationId="{369C4F8C-0915-92BC-7B3F-EA69584945B4}"/>
          </ac:picMkLst>
        </pc:picChg>
      </pc:sldChg>
      <pc:sldChg chg="addSp delSp modSp mod ord">
        <pc:chgData name="anirudh sampath" userId="0161468d0df2eaad" providerId="LiveId" clId="{EA6642AC-4E00-446E-A772-78E7B8413061}" dt="2025-04-14T15:42:47.116" v="3828"/>
        <pc:sldMkLst>
          <pc:docMk/>
          <pc:sldMk cId="895540748" sldId="268"/>
        </pc:sldMkLst>
        <pc:spChg chg="del">
          <ac:chgData name="anirudh sampath" userId="0161468d0df2eaad" providerId="LiveId" clId="{EA6642AC-4E00-446E-A772-78E7B8413061}" dt="2025-04-13T17:46:46.084" v="135" actId="478"/>
          <ac:spMkLst>
            <pc:docMk/>
            <pc:sldMk cId="895540748" sldId="268"/>
            <ac:spMk id="2" creationId="{179F3FC7-EE41-5227-0979-BBB0C38D8708}"/>
          </ac:spMkLst>
        </pc:spChg>
        <pc:spChg chg="mod">
          <ac:chgData name="anirudh sampath" userId="0161468d0df2eaad" providerId="LiveId" clId="{EA6642AC-4E00-446E-A772-78E7B8413061}" dt="2025-04-13T17:43:50.210" v="27" actId="1076"/>
          <ac:spMkLst>
            <pc:docMk/>
            <pc:sldMk cId="895540748" sldId="268"/>
            <ac:spMk id="4" creationId="{EC7E2F7E-9D38-5398-76CF-947B98DBB2D6}"/>
          </ac:spMkLst>
        </pc:spChg>
        <pc:spChg chg="mod">
          <ac:chgData name="anirudh sampath" userId="0161468d0df2eaad" providerId="LiveId" clId="{EA6642AC-4E00-446E-A772-78E7B8413061}" dt="2025-04-13T17:48:54.982" v="162" actId="1076"/>
          <ac:spMkLst>
            <pc:docMk/>
            <pc:sldMk cId="895540748" sldId="268"/>
            <ac:spMk id="5" creationId="{0FEC7638-1B9F-47C1-D615-0FA87BAC0A86}"/>
          </ac:spMkLst>
        </pc:spChg>
        <pc:spChg chg="mod">
          <ac:chgData name="anirudh sampath" userId="0161468d0df2eaad" providerId="LiveId" clId="{EA6642AC-4E00-446E-A772-78E7B8413061}" dt="2025-04-13T17:48:49.013" v="159" actId="1076"/>
          <ac:spMkLst>
            <pc:docMk/>
            <pc:sldMk cId="895540748" sldId="268"/>
            <ac:spMk id="7" creationId="{22C15BF5-3203-EB0F-7C1C-98A73BFAD28A}"/>
          </ac:spMkLst>
        </pc:spChg>
        <pc:spChg chg="mod">
          <ac:chgData name="anirudh sampath" userId="0161468d0df2eaad" providerId="LiveId" clId="{EA6642AC-4E00-446E-A772-78E7B8413061}" dt="2025-04-14T15:13:16.894" v="2049" actId="1076"/>
          <ac:spMkLst>
            <pc:docMk/>
            <pc:sldMk cId="895540748" sldId="268"/>
            <ac:spMk id="9" creationId="{F3DE1C83-09E3-B503-38FE-93342C7D7B07}"/>
          </ac:spMkLst>
        </pc:spChg>
        <pc:spChg chg="mod">
          <ac:chgData name="anirudh sampath" userId="0161468d0df2eaad" providerId="LiveId" clId="{EA6642AC-4E00-446E-A772-78E7B8413061}" dt="2025-04-14T15:13:12.772" v="2048" actId="1076"/>
          <ac:spMkLst>
            <pc:docMk/>
            <pc:sldMk cId="895540748" sldId="268"/>
            <ac:spMk id="10" creationId="{95B1D61E-C74E-F85F-441D-A293743815E4}"/>
          </ac:spMkLst>
        </pc:spChg>
        <pc:spChg chg="mod">
          <ac:chgData name="anirudh sampath" userId="0161468d0df2eaad" providerId="LiveId" clId="{EA6642AC-4E00-446E-A772-78E7B8413061}" dt="2025-04-14T15:13:30.361" v="2052" actId="1076"/>
          <ac:spMkLst>
            <pc:docMk/>
            <pc:sldMk cId="895540748" sldId="268"/>
            <ac:spMk id="11" creationId="{61FE8129-2E4B-7FC9-CDF4-1A396EF2CB0B}"/>
          </ac:spMkLst>
        </pc:spChg>
        <pc:spChg chg="mod">
          <ac:chgData name="anirudh sampath" userId="0161468d0df2eaad" providerId="LiveId" clId="{EA6642AC-4E00-446E-A772-78E7B8413061}" dt="2025-04-13T17:43:31.080" v="22" actId="1076"/>
          <ac:spMkLst>
            <pc:docMk/>
            <pc:sldMk cId="895540748" sldId="268"/>
            <ac:spMk id="12" creationId="{761885C4-F6D0-4783-D941-B2D193CDF962}"/>
          </ac:spMkLst>
        </pc:spChg>
        <pc:spChg chg="add mod">
          <ac:chgData name="anirudh sampath" userId="0161468d0df2eaad" providerId="LiveId" clId="{EA6642AC-4E00-446E-A772-78E7B8413061}" dt="2025-04-13T17:46:46.810" v="136"/>
          <ac:spMkLst>
            <pc:docMk/>
            <pc:sldMk cId="895540748" sldId="268"/>
            <ac:spMk id="14" creationId="{DB1021D6-51A4-1148-5E03-027B0FF8E999}"/>
          </ac:spMkLst>
        </pc:spChg>
        <pc:spChg chg="del mod">
          <ac:chgData name="anirudh sampath" userId="0161468d0df2eaad" providerId="LiveId" clId="{EA6642AC-4E00-446E-A772-78E7B8413061}" dt="2025-04-13T17:43:18.229" v="17" actId="478"/>
          <ac:spMkLst>
            <pc:docMk/>
            <pc:sldMk cId="895540748" sldId="268"/>
            <ac:spMk id="18" creationId="{907EFAA5-16F3-8833-6CEF-BFED0813D16D}"/>
          </ac:spMkLst>
        </pc:spChg>
        <pc:picChg chg="mod">
          <ac:chgData name="anirudh sampath" userId="0161468d0df2eaad" providerId="LiveId" clId="{EA6642AC-4E00-446E-A772-78E7B8413061}" dt="2025-04-13T17:48:59.262" v="164" actId="1076"/>
          <ac:picMkLst>
            <pc:docMk/>
            <pc:sldMk cId="895540748" sldId="268"/>
            <ac:picMk id="6" creationId="{BB4D5AD0-E90B-FDF7-70F7-DCFBBDFC33FF}"/>
          </ac:picMkLst>
        </pc:picChg>
        <pc:picChg chg="mod">
          <ac:chgData name="anirudh sampath" userId="0161468d0df2eaad" providerId="LiveId" clId="{EA6642AC-4E00-446E-A772-78E7B8413061}" dt="2025-04-14T15:13:10.059" v="2047" actId="1076"/>
          <ac:picMkLst>
            <pc:docMk/>
            <pc:sldMk cId="895540748" sldId="268"/>
            <ac:picMk id="8" creationId="{B91F1228-8642-3179-3092-698010A73550}"/>
          </ac:picMkLst>
        </pc:picChg>
        <pc:picChg chg="del mod">
          <ac:chgData name="anirudh sampath" userId="0161468d0df2eaad" providerId="LiveId" clId="{EA6642AC-4E00-446E-A772-78E7B8413061}" dt="2025-04-13T17:43:16.121" v="15" actId="478"/>
          <ac:picMkLst>
            <pc:docMk/>
            <pc:sldMk cId="895540748" sldId="268"/>
            <ac:picMk id="17" creationId="{CB998A64-A779-6F10-50EB-F4678E93CFC2}"/>
          </ac:picMkLst>
        </pc:picChg>
        <pc:picChg chg="mod">
          <ac:chgData name="anirudh sampath" userId="0161468d0df2eaad" providerId="LiveId" clId="{EA6642AC-4E00-446E-A772-78E7B8413061}" dt="2025-04-13T17:43:26.610" v="20" actId="1076"/>
          <ac:picMkLst>
            <pc:docMk/>
            <pc:sldMk cId="895540748" sldId="268"/>
            <ac:picMk id="3074" creationId="{4F2C5343-6C31-1B0C-61D6-BEE96B2D8A3E}"/>
          </ac:picMkLst>
        </pc:picChg>
        <pc:picChg chg="mod">
          <ac:chgData name="anirudh sampath" userId="0161468d0df2eaad" providerId="LiveId" clId="{EA6642AC-4E00-446E-A772-78E7B8413061}" dt="2025-04-14T15:13:20.334" v="2050" actId="1076"/>
          <ac:picMkLst>
            <pc:docMk/>
            <pc:sldMk cId="895540748" sldId="268"/>
            <ac:picMk id="6150" creationId="{01A32574-F943-A249-E890-683A25A4A482}"/>
          </ac:picMkLst>
        </pc:picChg>
      </pc:sldChg>
      <pc:sldChg chg="addSp delSp modSp mod">
        <pc:chgData name="anirudh sampath" userId="0161468d0df2eaad" providerId="LiveId" clId="{EA6642AC-4E00-446E-A772-78E7B8413061}" dt="2025-04-14T17:01:45.969" v="5507" actId="20577"/>
        <pc:sldMkLst>
          <pc:docMk/>
          <pc:sldMk cId="876814110" sldId="269"/>
        </pc:sldMkLst>
        <pc:spChg chg="del">
          <ac:chgData name="anirudh sampath" userId="0161468d0df2eaad" providerId="LiveId" clId="{EA6642AC-4E00-446E-A772-78E7B8413061}" dt="2025-04-13T17:46:50.740" v="137" actId="478"/>
          <ac:spMkLst>
            <pc:docMk/>
            <pc:sldMk cId="876814110" sldId="269"/>
            <ac:spMk id="2" creationId="{D1A3D0F6-F755-1450-00D3-FD1AB45DE28C}"/>
          </ac:spMkLst>
        </pc:spChg>
        <pc:spChg chg="mod">
          <ac:chgData name="anirudh sampath" userId="0161468d0df2eaad" providerId="LiveId" clId="{EA6642AC-4E00-446E-A772-78E7B8413061}" dt="2025-04-14T17:01:45.969" v="5507" actId="20577"/>
          <ac:spMkLst>
            <pc:docMk/>
            <pc:sldMk cId="876814110" sldId="269"/>
            <ac:spMk id="6" creationId="{7C29AAFD-273B-538D-A697-81C4396C33A9}"/>
          </ac:spMkLst>
        </pc:spChg>
        <pc:spChg chg="add mod">
          <ac:chgData name="anirudh sampath" userId="0161468d0df2eaad" providerId="LiveId" clId="{EA6642AC-4E00-446E-A772-78E7B8413061}" dt="2025-04-13T17:46:51.467" v="138"/>
          <ac:spMkLst>
            <pc:docMk/>
            <pc:sldMk cId="876814110" sldId="269"/>
            <ac:spMk id="7" creationId="{44DE9B30-D15C-ACED-E64D-13CA22E285B1}"/>
          </ac:spMkLst>
        </pc:spChg>
      </pc:sldChg>
      <pc:sldChg chg="addSp delSp modSp mod">
        <pc:chgData name="anirudh sampath" userId="0161468d0df2eaad" providerId="LiveId" clId="{EA6642AC-4E00-446E-A772-78E7B8413061}" dt="2025-04-14T17:01:51.935" v="5510" actId="20577"/>
        <pc:sldMkLst>
          <pc:docMk/>
          <pc:sldMk cId="907115916" sldId="271"/>
        </pc:sldMkLst>
        <pc:spChg chg="mod">
          <ac:chgData name="anirudh sampath" userId="0161468d0df2eaad" providerId="LiveId" clId="{EA6642AC-4E00-446E-A772-78E7B8413061}" dt="2025-04-14T16:46:01.865" v="5402" actId="14100"/>
          <ac:spMkLst>
            <pc:docMk/>
            <pc:sldMk cId="907115916" sldId="271"/>
            <ac:spMk id="3" creationId="{A8DEE03D-5216-5AB6-77D7-346E5DCD6DB9}"/>
          </ac:spMkLst>
        </pc:spChg>
        <pc:spChg chg="del">
          <ac:chgData name="anirudh sampath" userId="0161468d0df2eaad" providerId="LiveId" clId="{EA6642AC-4E00-446E-A772-78E7B8413061}" dt="2025-04-14T17:01:26.173" v="5501" actId="21"/>
          <ac:spMkLst>
            <pc:docMk/>
            <pc:sldMk cId="907115916" sldId="271"/>
            <ac:spMk id="5" creationId="{7BF2EA23-AC19-8E4F-72F8-23E84ED5B7E1}"/>
          </ac:spMkLst>
        </pc:spChg>
        <pc:spChg chg="del">
          <ac:chgData name="anirudh sampath" userId="0161468d0df2eaad" providerId="LiveId" clId="{EA6642AC-4E00-446E-A772-78E7B8413061}" dt="2025-04-13T17:47:01.097" v="139" actId="478"/>
          <ac:spMkLst>
            <pc:docMk/>
            <pc:sldMk cId="907115916" sldId="271"/>
            <ac:spMk id="6" creationId="{7E1B907C-0B37-8467-72DE-CE8F444E0B63}"/>
          </ac:spMkLst>
        </pc:spChg>
        <pc:spChg chg="add mod">
          <ac:chgData name="anirudh sampath" userId="0161468d0df2eaad" providerId="LiveId" clId="{EA6642AC-4E00-446E-A772-78E7B8413061}" dt="2025-04-14T17:01:51.935" v="5510" actId="20577"/>
          <ac:spMkLst>
            <pc:docMk/>
            <pc:sldMk cId="907115916" sldId="271"/>
            <ac:spMk id="6" creationId="{8B5640F2-F590-1D74-32C9-9CA922F0E976}"/>
          </ac:spMkLst>
        </pc:spChg>
        <pc:spChg chg="add mod">
          <ac:chgData name="anirudh sampath" userId="0161468d0df2eaad" providerId="LiveId" clId="{EA6642AC-4E00-446E-A772-78E7B8413061}" dt="2025-04-13T17:47:02.204" v="140"/>
          <ac:spMkLst>
            <pc:docMk/>
            <pc:sldMk cId="907115916" sldId="271"/>
            <ac:spMk id="7" creationId="{FD8F8DE7-2910-8232-B649-E91EB87D5737}"/>
          </ac:spMkLst>
        </pc:spChg>
      </pc:sldChg>
      <pc:sldChg chg="addSp modSp mod ord">
        <pc:chgData name="anirudh sampath" userId="0161468d0df2eaad" providerId="LiveId" clId="{EA6642AC-4E00-446E-A772-78E7B8413061}" dt="2025-04-14T17:01:18.441" v="5500" actId="14100"/>
        <pc:sldMkLst>
          <pc:docMk/>
          <pc:sldMk cId="1800293430" sldId="272"/>
        </pc:sldMkLst>
        <pc:spChg chg="add mod">
          <ac:chgData name="anirudh sampath" userId="0161468d0df2eaad" providerId="LiveId" clId="{EA6642AC-4E00-446E-A772-78E7B8413061}" dt="2025-04-14T15:40:23.599" v="3530" actId="1076"/>
          <ac:spMkLst>
            <pc:docMk/>
            <pc:sldMk cId="1800293430" sldId="272"/>
            <ac:spMk id="2" creationId="{9BEFC37F-8A2E-3016-614A-F24718B54D5B}"/>
          </ac:spMkLst>
        </pc:spChg>
        <pc:spChg chg="add mod">
          <ac:chgData name="anirudh sampath" userId="0161468d0df2eaad" providerId="LiveId" clId="{EA6642AC-4E00-446E-A772-78E7B8413061}" dt="2025-04-14T15:54:57.016" v="4503" actId="20577"/>
          <ac:spMkLst>
            <pc:docMk/>
            <pc:sldMk cId="1800293430" sldId="272"/>
            <ac:spMk id="3" creationId="{7C14236A-3B0A-5EA4-DA06-C9E0717E801A}"/>
          </ac:spMkLst>
        </pc:spChg>
        <pc:spChg chg="add mod">
          <ac:chgData name="anirudh sampath" userId="0161468d0df2eaad" providerId="LiveId" clId="{EA6642AC-4E00-446E-A772-78E7B8413061}" dt="2025-04-14T16:42:40.279" v="5342"/>
          <ac:spMkLst>
            <pc:docMk/>
            <pc:sldMk cId="1800293430" sldId="272"/>
            <ac:spMk id="5" creationId="{6B1825EB-0597-1B95-F37C-744BABA3B927}"/>
          </ac:spMkLst>
        </pc:spChg>
        <pc:spChg chg="add mod">
          <ac:chgData name="anirudh sampath" userId="0161468d0df2eaad" providerId="LiveId" clId="{EA6642AC-4E00-446E-A772-78E7B8413061}" dt="2025-04-14T17:01:18.441" v="5500" actId="14100"/>
          <ac:spMkLst>
            <pc:docMk/>
            <pc:sldMk cId="1800293430" sldId="272"/>
            <ac:spMk id="6" creationId="{F9C8982C-BCF3-7083-E315-88C5CC83AFFE}"/>
          </ac:spMkLst>
        </pc:spChg>
        <pc:picChg chg="add mod">
          <ac:chgData name="anirudh sampath" userId="0161468d0df2eaad" providerId="LiveId" clId="{EA6642AC-4E00-446E-A772-78E7B8413061}" dt="2025-04-14T16:42:02.943" v="5337"/>
          <ac:picMkLst>
            <pc:docMk/>
            <pc:sldMk cId="1800293430" sldId="272"/>
            <ac:picMk id="4" creationId="{E860AE6E-5F6E-1FE8-2164-1DB37D1A5700}"/>
          </ac:picMkLst>
        </pc:picChg>
      </pc:sldChg>
      <pc:sldChg chg="addSp delSp modSp new mod">
        <pc:chgData name="anirudh sampath" userId="0161468d0df2eaad" providerId="LiveId" clId="{EA6642AC-4E00-446E-A772-78E7B8413061}" dt="2025-04-14T17:01:30.399" v="5502"/>
        <pc:sldMkLst>
          <pc:docMk/>
          <pc:sldMk cId="323957708" sldId="273"/>
        </pc:sldMkLst>
        <pc:spChg chg="del">
          <ac:chgData name="anirudh sampath" userId="0161468d0df2eaad" providerId="LiveId" clId="{EA6642AC-4E00-446E-A772-78E7B8413061}" dt="2025-04-14T15:39:15.031" v="3498" actId="478"/>
          <ac:spMkLst>
            <pc:docMk/>
            <pc:sldMk cId="323957708" sldId="273"/>
            <ac:spMk id="2" creationId="{2F30BD63-95FB-F8CC-8A7C-FE0126AA7053}"/>
          </ac:spMkLst>
        </pc:spChg>
        <pc:spChg chg="del">
          <ac:chgData name="anirudh sampath" userId="0161468d0df2eaad" providerId="LiveId" clId="{EA6642AC-4E00-446E-A772-78E7B8413061}" dt="2025-04-14T15:39:17.281" v="3499" actId="478"/>
          <ac:spMkLst>
            <pc:docMk/>
            <pc:sldMk cId="323957708" sldId="273"/>
            <ac:spMk id="3" creationId="{02A8FDC2-26E4-6AC1-12F4-CDCD59422285}"/>
          </ac:spMkLst>
        </pc:spChg>
        <pc:spChg chg="add mod">
          <ac:chgData name="anirudh sampath" userId="0161468d0df2eaad" providerId="LiveId" clId="{EA6642AC-4E00-446E-A772-78E7B8413061}" dt="2025-04-14T15:40:17.105" v="3529" actId="1076"/>
          <ac:spMkLst>
            <pc:docMk/>
            <pc:sldMk cId="323957708" sldId="273"/>
            <ac:spMk id="4" creationId="{DFACF9DB-5DDF-5C64-A00A-DF15E191DF95}"/>
          </ac:spMkLst>
        </pc:spChg>
        <pc:spChg chg="add mod">
          <ac:chgData name="anirudh sampath" userId="0161468d0df2eaad" providerId="LiveId" clId="{EA6642AC-4E00-446E-A772-78E7B8413061}" dt="2025-04-14T16:12:45.635" v="5249" actId="20577"/>
          <ac:spMkLst>
            <pc:docMk/>
            <pc:sldMk cId="323957708" sldId="273"/>
            <ac:spMk id="5" creationId="{B7C51584-315F-177A-A7BB-3DA1E4056D2E}"/>
          </ac:spMkLst>
        </pc:spChg>
        <pc:spChg chg="add mod">
          <ac:chgData name="anirudh sampath" userId="0161468d0df2eaad" providerId="LiveId" clId="{EA6642AC-4E00-446E-A772-78E7B8413061}" dt="2025-04-14T16:42:36.785" v="5341"/>
          <ac:spMkLst>
            <pc:docMk/>
            <pc:sldMk cId="323957708" sldId="273"/>
            <ac:spMk id="7" creationId="{CE77C118-6F51-E46E-6895-F774496A3A5E}"/>
          </ac:spMkLst>
        </pc:spChg>
        <pc:spChg chg="add mod">
          <ac:chgData name="anirudh sampath" userId="0161468d0df2eaad" providerId="LiveId" clId="{EA6642AC-4E00-446E-A772-78E7B8413061}" dt="2025-04-14T17:01:30.399" v="5502"/>
          <ac:spMkLst>
            <pc:docMk/>
            <pc:sldMk cId="323957708" sldId="273"/>
            <ac:spMk id="8" creationId="{7BF2EA23-AC19-8E4F-72F8-23E84ED5B7E1}"/>
          </ac:spMkLst>
        </pc:spChg>
        <pc:picChg chg="add mod">
          <ac:chgData name="anirudh sampath" userId="0161468d0df2eaad" providerId="LiveId" clId="{EA6642AC-4E00-446E-A772-78E7B8413061}" dt="2025-04-14T16:42:06.803" v="5338"/>
          <ac:picMkLst>
            <pc:docMk/>
            <pc:sldMk cId="323957708" sldId="273"/>
            <ac:picMk id="6" creationId="{AF8C10BA-754E-0331-0D69-EA8D5FC02E98}"/>
          </ac:picMkLst>
        </pc:picChg>
      </pc:sldChg>
      <pc:sldChg chg="addSp delSp modSp new mod">
        <pc:chgData name="anirudh sampath" userId="0161468d0df2eaad" providerId="LiveId" clId="{EA6642AC-4E00-446E-A772-78E7B8413061}" dt="2025-04-14T17:01:40.021" v="5505" actId="20577"/>
        <pc:sldMkLst>
          <pc:docMk/>
          <pc:sldMk cId="4017103772" sldId="274"/>
        </pc:sldMkLst>
        <pc:spChg chg="del">
          <ac:chgData name="anirudh sampath" userId="0161468d0df2eaad" providerId="LiveId" clId="{EA6642AC-4E00-446E-A772-78E7B8413061}" dt="2025-04-14T15:43:19.865" v="3832" actId="478"/>
          <ac:spMkLst>
            <pc:docMk/>
            <pc:sldMk cId="4017103772" sldId="274"/>
            <ac:spMk id="2" creationId="{438DC2BF-0428-CFBF-AC8D-889865C669C4}"/>
          </ac:spMkLst>
        </pc:spChg>
        <pc:spChg chg="del mod">
          <ac:chgData name="anirudh sampath" userId="0161468d0df2eaad" providerId="LiveId" clId="{EA6642AC-4E00-446E-A772-78E7B8413061}" dt="2025-04-14T15:43:17.588" v="3831" actId="478"/>
          <ac:spMkLst>
            <pc:docMk/>
            <pc:sldMk cId="4017103772" sldId="274"/>
            <ac:spMk id="3" creationId="{1117C216-4607-7768-CD3D-F2F608980A13}"/>
          </ac:spMkLst>
        </pc:spChg>
        <pc:spChg chg="add mod">
          <ac:chgData name="anirudh sampath" userId="0161468d0df2eaad" providerId="LiveId" clId="{EA6642AC-4E00-446E-A772-78E7B8413061}" dt="2025-04-14T16:06:41.529" v="5097" actId="1076"/>
          <ac:spMkLst>
            <pc:docMk/>
            <pc:sldMk cId="4017103772" sldId="274"/>
            <ac:spMk id="4" creationId="{E8F8C1F5-C841-C861-3DAF-E9CB46EEBC1F}"/>
          </ac:spMkLst>
        </pc:spChg>
        <pc:spChg chg="add mod">
          <ac:chgData name="anirudh sampath" userId="0161468d0df2eaad" providerId="LiveId" clId="{EA6642AC-4E00-446E-A772-78E7B8413061}" dt="2025-04-14T16:05:14.817" v="5090" actId="14100"/>
          <ac:spMkLst>
            <pc:docMk/>
            <pc:sldMk cId="4017103772" sldId="274"/>
            <ac:spMk id="5" creationId="{97D352C9-8419-4765-562F-B86933D96158}"/>
          </ac:spMkLst>
        </pc:spChg>
        <pc:spChg chg="add mod">
          <ac:chgData name="anirudh sampath" userId="0161468d0df2eaad" providerId="LiveId" clId="{EA6642AC-4E00-446E-A772-78E7B8413061}" dt="2025-04-14T16:59:07.047" v="5483" actId="20577"/>
          <ac:spMkLst>
            <pc:docMk/>
            <pc:sldMk cId="4017103772" sldId="274"/>
            <ac:spMk id="6" creationId="{F6FCD002-F8E6-DFEB-0890-23B5C1AA7B50}"/>
          </ac:spMkLst>
        </pc:spChg>
        <pc:spChg chg="add mod">
          <ac:chgData name="anirudh sampath" userId="0161468d0df2eaad" providerId="LiveId" clId="{EA6642AC-4E00-446E-A772-78E7B8413061}" dt="2025-04-14T16:42:33.103" v="5340"/>
          <ac:spMkLst>
            <pc:docMk/>
            <pc:sldMk cId="4017103772" sldId="274"/>
            <ac:spMk id="8" creationId="{930BABF9-F376-01BF-056C-083E31BCD324}"/>
          </ac:spMkLst>
        </pc:spChg>
        <pc:spChg chg="add mod">
          <ac:chgData name="anirudh sampath" userId="0161468d0df2eaad" providerId="LiveId" clId="{EA6642AC-4E00-446E-A772-78E7B8413061}" dt="2025-04-14T17:01:40.021" v="5505" actId="20577"/>
          <ac:spMkLst>
            <pc:docMk/>
            <pc:sldMk cId="4017103772" sldId="274"/>
            <ac:spMk id="9" creationId="{72EF1715-75F3-E0EE-6364-C962232D4655}"/>
          </ac:spMkLst>
        </pc:spChg>
        <pc:picChg chg="add mod">
          <ac:chgData name="anirudh sampath" userId="0161468d0df2eaad" providerId="LiveId" clId="{EA6642AC-4E00-446E-A772-78E7B8413061}" dt="2025-04-14T16:42:10.576" v="5339"/>
          <ac:picMkLst>
            <pc:docMk/>
            <pc:sldMk cId="4017103772" sldId="274"/>
            <ac:picMk id="7" creationId="{5A3988BC-AD83-CFB7-3F12-A181F9A3B65A}"/>
          </ac:picMkLst>
        </pc:picChg>
      </pc:sldChg>
    </pc:docChg>
  </pc:docChgLst>
</pc:chgInfo>
</file>

<file path=ppt/media/image1.jpg>
</file>

<file path=ppt/media/image10.png>
</file>

<file path=ppt/media/image11.jpg>
</file>

<file path=ppt/media/image12.jpg>
</file>

<file path=ppt/media/image13.jpeg>
</file>

<file path=ppt/media/image14.jpeg>
</file>

<file path=ppt/media/image15.png>
</file>

<file path=ppt/media/image16.png>
</file>

<file path=ppt/media/image17.jpeg>
</file>

<file path=ppt/media/image18.jp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1A8F-0FD2-5D5C-4249-D5AEF95B73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FA7537E-B492-BC65-930C-1B33191DD6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C435DB3-0434-583A-0AE7-87E9640168CE}"/>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CBE4E671-5518-EA56-CB15-C185B3CD732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5BDF76-0CCC-2CA7-57C7-73052B078D41}"/>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2483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B150A-6618-852D-0B01-2D756BEF864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666CB39-DBED-744B-9AD4-5B95C47450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FBFA10-01DA-B3A6-09E5-D9A72BB9EBAF}"/>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A2749315-10CE-1B43-B67E-188E000368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6A7867-1A8F-3554-E873-CCD051336571}"/>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680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0B1684-6BA3-48A7-6DC4-BD660D2EBD8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A560EDA-46E4-AC0D-226C-D0CBA781AB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409FCE-01C0-F506-B1DC-CDC7AA7BDAC9}"/>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9800BB2F-51A7-946F-21BA-B7B88D96A4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35D6F8-1C9C-18C0-C6D7-7B01A0E646F3}"/>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7051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94734-617A-1FBC-C923-BC0A20658C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B43D2BF-8E56-ECB6-179F-768B2B2B8F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705AA8-F2C6-EA99-C8C8-B7FD8FF225FA}"/>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8AD28FD5-7E3F-754A-656F-940BF64A76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E89D4DE-DDA9-F0D2-565E-76CA6B55E7E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3899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A7B9C-D4BB-4C4E-98D0-47E17AA2EA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BD1B64F-8762-6DAC-62AA-FC732A421A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F212EA-7DD9-B945-15BC-66C14EE0F408}"/>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A1F9BEBF-4141-35BC-5F2A-C7DB2CCC47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DF46CB7-B869-6667-BC5A-A7CD886A9CB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1924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94F27-629E-A234-728B-57E22383D13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B965F27-D4FB-3A66-BE3A-C3059E78E4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800ACF2-5E03-E0C5-3B63-4E94AEB2D82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90D403C-E4FF-C99C-0D05-0C1305EE4680}"/>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6" name="Footer Placeholder 5">
            <a:extLst>
              <a:ext uri="{FF2B5EF4-FFF2-40B4-BE49-F238E27FC236}">
                <a16:creationId xmlns:a16="http://schemas.microsoft.com/office/drawing/2014/main" id="{7E7065D9-90AE-4574-B696-A9D260EB2FE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9E38F2F-E89E-8346-1DD2-9FDA10B0AB7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150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15CBF-42A5-EA9E-A9D5-FB7A4B60C98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17467A-8FCD-172E-3B1A-57B34673AF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BF8629-9F5F-4246-BB41-CEEB449131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0943E65-DB80-DB70-ED5B-B5DD4AD5EA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4D2C28-0CE1-1E99-81CA-7E69716FD1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205DDD2-1ACB-1E17-1B19-83B497103975}"/>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8" name="Footer Placeholder 7">
            <a:extLst>
              <a:ext uri="{FF2B5EF4-FFF2-40B4-BE49-F238E27FC236}">
                <a16:creationId xmlns:a16="http://schemas.microsoft.com/office/drawing/2014/main" id="{E5FBD11D-D973-2088-AA36-CE09EFF2908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A770F9D-67B1-AB9F-2CE8-3C0C1A4A0D9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02943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4A3FA-C14E-AB54-C4D3-5B3A85BF476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FA9D52F-C1BF-887A-6BF4-80BDBE247814}"/>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4" name="Footer Placeholder 3">
            <a:extLst>
              <a:ext uri="{FF2B5EF4-FFF2-40B4-BE49-F238E27FC236}">
                <a16:creationId xmlns:a16="http://schemas.microsoft.com/office/drawing/2014/main" id="{2580D47B-E31E-FD33-905B-725D8DF990F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8420576-1601-3124-32B0-E8F4D8C90D1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5694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EDD684-4608-FCA2-0828-377AE87A0D93}"/>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3" name="Footer Placeholder 2">
            <a:extLst>
              <a:ext uri="{FF2B5EF4-FFF2-40B4-BE49-F238E27FC236}">
                <a16:creationId xmlns:a16="http://schemas.microsoft.com/office/drawing/2014/main" id="{98558FFC-BD23-2DCD-A7DE-C356236B5A6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FBA8FD7-8C02-E843-1DCF-B8521D7370E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95537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01DFF-EA0E-873A-6F72-8FB5992491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FF724A-936E-B609-026E-4F74899A46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11B7579-4820-0CF8-82E4-35856BD09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491778-D4AE-0774-BBF4-88653E5085A6}"/>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6" name="Footer Placeholder 5">
            <a:extLst>
              <a:ext uri="{FF2B5EF4-FFF2-40B4-BE49-F238E27FC236}">
                <a16:creationId xmlns:a16="http://schemas.microsoft.com/office/drawing/2014/main" id="{EA4029D3-BD0A-3E04-140C-0B756372EBF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A5158FA-5162-B853-9EC6-F684ED879CA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63290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A0E80-73C9-0EFA-007F-0CE52A681E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B92F603-03A3-1C04-EDC5-0245E8FFA4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730BB5F-C2D8-4E8F-2F31-D3142A3346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207AF3-C8E4-86BA-9CEA-8A6B2B13C9C6}"/>
              </a:ext>
            </a:extLst>
          </p:cNvPr>
          <p:cNvSpPr>
            <a:spLocks noGrp="1"/>
          </p:cNvSpPr>
          <p:nvPr>
            <p:ph type="dt" sz="half" idx="10"/>
          </p:nvPr>
        </p:nvSpPr>
        <p:spPr/>
        <p:txBody>
          <a:bodyPr/>
          <a:lstStyle/>
          <a:p>
            <a:fld id="{B61BEF0D-F0BB-DE4B-95CE-6DB70DBA9567}" type="datetimeFigureOut">
              <a:rPr lang="en-US" smtClean="0"/>
              <a:pPr/>
              <a:t>4/14/2025</a:t>
            </a:fld>
            <a:endParaRPr lang="en-US" dirty="0"/>
          </a:p>
        </p:txBody>
      </p:sp>
      <p:sp>
        <p:nvSpPr>
          <p:cNvPr id="6" name="Footer Placeholder 5">
            <a:extLst>
              <a:ext uri="{FF2B5EF4-FFF2-40B4-BE49-F238E27FC236}">
                <a16:creationId xmlns:a16="http://schemas.microsoft.com/office/drawing/2014/main" id="{A9CE6D1B-CB82-FDC0-B050-6DD0D1984AE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F3D52E-53EE-D0A3-ED88-ECCDAB42AB0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9269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3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9A574F-A764-1CB4-2725-E8DC29122A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4D11539-DEEB-EC36-B258-3CE9E8A96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765A85-ABD8-1101-16D1-B0F0371B2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4/14/2025</a:t>
            </a:fld>
            <a:endParaRPr lang="en-US" dirty="0"/>
          </a:p>
        </p:txBody>
      </p:sp>
      <p:sp>
        <p:nvSpPr>
          <p:cNvPr id="5" name="Footer Placeholder 4">
            <a:extLst>
              <a:ext uri="{FF2B5EF4-FFF2-40B4-BE49-F238E27FC236}">
                <a16:creationId xmlns:a16="http://schemas.microsoft.com/office/drawing/2014/main" id="{971E76B3-9733-8353-B0C8-C5CE847F8E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FF402F3-73F6-6D08-819B-8BE040E050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3165671"/>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7" Type="http://schemas.openxmlformats.org/officeDocument/2006/relationships/image" Target="../media/image9.svg"/><Relationship Id="rId2" Type="http://schemas.openxmlformats.org/officeDocument/2006/relationships/image" Target="../media/image11.jp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4.jpe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9.sv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7.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E93A2C2-093B-68A2-79F8-D8F5EA23F6EC}"/>
              </a:ext>
            </a:extLst>
          </p:cNvPr>
          <p:cNvSpPr txBox="1"/>
          <p:nvPr/>
        </p:nvSpPr>
        <p:spPr>
          <a:xfrm>
            <a:off x="722015" y="2030956"/>
            <a:ext cx="10609948" cy="2677656"/>
          </a:xfrm>
          <a:prstGeom prst="rect">
            <a:avLst/>
          </a:prstGeom>
          <a:noFill/>
        </p:spPr>
        <p:txBody>
          <a:bodyPr wrap="square">
            <a:spAutoFit/>
          </a:bodyPr>
          <a:lstStyle/>
          <a:p>
            <a:pPr algn="ctr"/>
            <a:r>
              <a:rPr lang="en-US" sz="8800" dirty="0">
                <a:solidFill>
                  <a:schemeClr val="accent6">
                    <a:lumMod val="50000"/>
                  </a:schemeClr>
                </a:solidFill>
                <a:latin typeface="Britannic Bold" panose="020B0903060703020204" pitchFamily="34" charset="0"/>
              </a:rPr>
              <a:t>TRACK &amp; TRACE: </a:t>
            </a:r>
          </a:p>
          <a:p>
            <a:pPr algn="ctr"/>
            <a:r>
              <a:rPr lang="en-US" sz="4000" dirty="0">
                <a:solidFill>
                  <a:schemeClr val="accent6">
                    <a:lumMod val="75000"/>
                  </a:schemeClr>
                </a:solidFill>
                <a:latin typeface="Britannic Bold" panose="020B0903060703020204" pitchFamily="34" charset="0"/>
              </a:rPr>
              <a:t>ANIMAL SPECIES CLASSIFICATION BASED ON FOOTPRINTS AND SOUNDS</a:t>
            </a:r>
            <a:endParaRPr lang="en-IN" sz="4000" dirty="0">
              <a:solidFill>
                <a:schemeClr val="accent6">
                  <a:lumMod val="75000"/>
                </a:schemeClr>
              </a:solidFill>
              <a:latin typeface="Britannic Bold" panose="020B0903060703020204" pitchFamily="34" charset="0"/>
            </a:endParaRPr>
          </a:p>
        </p:txBody>
      </p:sp>
      <p:pic>
        <p:nvPicPr>
          <p:cNvPr id="2" name="Graphic 1" descr="Paw prints with solid fill">
            <a:extLst>
              <a:ext uri="{FF2B5EF4-FFF2-40B4-BE49-F238E27FC236}">
                <a16:creationId xmlns:a16="http://schemas.microsoft.com/office/drawing/2014/main" id="{F9F277D0-31AA-7403-8A9E-072936682C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03608" y="5091217"/>
            <a:ext cx="1571445" cy="1571445"/>
          </a:xfrm>
          <a:prstGeom prst="rect">
            <a:avLst/>
          </a:prstGeom>
        </p:spPr>
      </p:pic>
      <p:pic>
        <p:nvPicPr>
          <p:cNvPr id="3" name="Graphic 2" descr="Music notation with solid fill">
            <a:extLst>
              <a:ext uri="{FF2B5EF4-FFF2-40B4-BE49-F238E27FC236}">
                <a16:creationId xmlns:a16="http://schemas.microsoft.com/office/drawing/2014/main" id="{4AC69621-9F31-68F1-FB26-DB61FE7F34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87325" y="120577"/>
            <a:ext cx="2004010" cy="2004010"/>
          </a:xfrm>
          <a:prstGeom prst="rect">
            <a:avLst/>
          </a:prstGeom>
        </p:spPr>
      </p:pic>
      <p:pic>
        <p:nvPicPr>
          <p:cNvPr id="6" name="Graphic 5" descr="Hummingbird with solid fill">
            <a:extLst>
              <a:ext uri="{FF2B5EF4-FFF2-40B4-BE49-F238E27FC236}">
                <a16:creationId xmlns:a16="http://schemas.microsoft.com/office/drawing/2014/main" id="{AD402F12-0212-21BE-78C9-32FD5DB1983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1087274">
            <a:off x="2048904" y="5121496"/>
            <a:ext cx="1053449" cy="1053449"/>
          </a:xfrm>
          <a:prstGeom prst="rect">
            <a:avLst/>
          </a:prstGeom>
        </p:spPr>
      </p:pic>
      <p:sp>
        <p:nvSpPr>
          <p:cNvPr id="4" name="TextBox 3">
            <a:extLst>
              <a:ext uri="{FF2B5EF4-FFF2-40B4-BE49-F238E27FC236}">
                <a16:creationId xmlns:a16="http://schemas.microsoft.com/office/drawing/2014/main" id="{D0F8ED68-D450-B90B-FC1E-82F7756B13C3}"/>
              </a:ext>
            </a:extLst>
          </p:cNvPr>
          <p:cNvSpPr txBox="1"/>
          <p:nvPr/>
        </p:nvSpPr>
        <p:spPr>
          <a:xfrm>
            <a:off x="8574656" y="5186555"/>
            <a:ext cx="2996242" cy="923330"/>
          </a:xfrm>
          <a:prstGeom prst="rect">
            <a:avLst/>
          </a:prstGeom>
          <a:noFill/>
        </p:spPr>
        <p:txBody>
          <a:bodyPr wrap="square" rtlCol="0">
            <a:spAutoFit/>
          </a:bodyPr>
          <a:lstStyle/>
          <a:p>
            <a:r>
              <a:rPr lang="en-IN" dirty="0">
                <a:latin typeface="Comic Sans MS" panose="030F0702030302020204" pitchFamily="66" charset="0"/>
              </a:rPr>
              <a:t>P.S.V. Anirudh,</a:t>
            </a:r>
          </a:p>
          <a:p>
            <a:r>
              <a:rPr lang="en-IN" dirty="0">
                <a:latin typeface="Comic Sans MS" panose="030F0702030302020204" pitchFamily="66" charset="0"/>
              </a:rPr>
              <a:t>BCA Student,</a:t>
            </a:r>
          </a:p>
          <a:p>
            <a:r>
              <a:rPr lang="en-IN" dirty="0">
                <a:latin typeface="Comic Sans MS" panose="030F0702030302020204" pitchFamily="66" charset="0"/>
              </a:rPr>
              <a:t>GVP college.</a:t>
            </a:r>
          </a:p>
        </p:txBody>
      </p:sp>
    </p:spTree>
    <p:extLst>
      <p:ext uri="{BB962C8B-B14F-4D97-AF65-F5344CB8AC3E}">
        <p14:creationId xmlns:p14="http://schemas.microsoft.com/office/powerpoint/2010/main" val="2181005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569467-8F16-55E6-B5CB-78F2865BE702}"/>
              </a:ext>
            </a:extLst>
          </p:cNvPr>
          <p:cNvSpPr txBox="1">
            <a:spLocks/>
          </p:cNvSpPr>
          <p:nvPr/>
        </p:nvSpPr>
        <p:spPr>
          <a:xfrm>
            <a:off x="3245973" y="381861"/>
            <a:ext cx="5452946" cy="10597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US"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Example</a:t>
            </a:r>
            <a:endPar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10" name="Google Shape;169;p27">
            <a:extLst>
              <a:ext uri="{FF2B5EF4-FFF2-40B4-BE49-F238E27FC236}">
                <a16:creationId xmlns:a16="http://schemas.microsoft.com/office/drawing/2014/main" id="{47D96FA6-8C15-C7AA-A183-A2F5828C7AF5}"/>
              </a:ext>
            </a:extLst>
          </p:cNvPr>
          <p:cNvPicPr preferRelativeResize="0"/>
          <p:nvPr/>
        </p:nvPicPr>
        <p:blipFill>
          <a:blip r:embed="rId2">
            <a:alphaModFix/>
          </a:blip>
          <a:stretch>
            <a:fillRect/>
          </a:stretch>
        </p:blipFill>
        <p:spPr>
          <a:xfrm>
            <a:off x="587265" y="2986083"/>
            <a:ext cx="1544424" cy="1813823"/>
          </a:xfrm>
          <a:prstGeom prst="rect">
            <a:avLst/>
          </a:prstGeom>
          <a:noFill/>
          <a:ln>
            <a:noFill/>
          </a:ln>
        </p:spPr>
      </p:pic>
      <p:pic>
        <p:nvPicPr>
          <p:cNvPr id="11" name="Google Shape;170;p27">
            <a:extLst>
              <a:ext uri="{FF2B5EF4-FFF2-40B4-BE49-F238E27FC236}">
                <a16:creationId xmlns:a16="http://schemas.microsoft.com/office/drawing/2014/main" id="{369C4F8C-0915-92BC-7B3F-EA69584945B4}"/>
              </a:ext>
            </a:extLst>
          </p:cNvPr>
          <p:cNvPicPr preferRelativeResize="0"/>
          <p:nvPr/>
        </p:nvPicPr>
        <p:blipFill>
          <a:blip r:embed="rId3">
            <a:alphaModFix/>
          </a:blip>
          <a:stretch>
            <a:fillRect/>
          </a:stretch>
        </p:blipFill>
        <p:spPr>
          <a:xfrm>
            <a:off x="3235107" y="2986083"/>
            <a:ext cx="1544450" cy="1817802"/>
          </a:xfrm>
          <a:prstGeom prst="rect">
            <a:avLst/>
          </a:prstGeom>
          <a:noFill/>
          <a:ln>
            <a:noFill/>
          </a:ln>
        </p:spPr>
      </p:pic>
      <p:sp>
        <p:nvSpPr>
          <p:cNvPr id="13" name="Google Shape;174;p27">
            <a:extLst>
              <a:ext uri="{FF2B5EF4-FFF2-40B4-BE49-F238E27FC236}">
                <a16:creationId xmlns:a16="http://schemas.microsoft.com/office/drawing/2014/main" id="{DAB4BB9A-E366-B5C0-B6C4-4FF6AB79F3FF}"/>
              </a:ext>
            </a:extLst>
          </p:cNvPr>
          <p:cNvSpPr/>
          <p:nvPr/>
        </p:nvSpPr>
        <p:spPr>
          <a:xfrm>
            <a:off x="2549334" y="3718857"/>
            <a:ext cx="388800" cy="277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6;p27">
            <a:extLst>
              <a:ext uri="{FF2B5EF4-FFF2-40B4-BE49-F238E27FC236}">
                <a16:creationId xmlns:a16="http://schemas.microsoft.com/office/drawing/2014/main" id="{1968FD46-EE39-53AB-321B-12734DF42389}"/>
              </a:ext>
            </a:extLst>
          </p:cNvPr>
          <p:cNvSpPr txBox="1"/>
          <p:nvPr/>
        </p:nvSpPr>
        <p:spPr>
          <a:xfrm>
            <a:off x="638966" y="2366697"/>
            <a:ext cx="1571100" cy="39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2000" dirty="0">
                <a:latin typeface="Bahnschrift Condensed" panose="020B0502040204020203" pitchFamily="34" charset="0"/>
              </a:rPr>
              <a:t>I</a:t>
            </a:r>
            <a:r>
              <a:rPr lang="en" sz="2000" dirty="0">
                <a:latin typeface="Bahnschrift Condensed" panose="020B0502040204020203" pitchFamily="34" charset="0"/>
              </a:rPr>
              <a:t>nput Image</a:t>
            </a:r>
            <a:endParaRPr sz="2000" dirty="0">
              <a:latin typeface="Bahnschrift Condensed" panose="020B0502040204020203" pitchFamily="34" charset="0"/>
            </a:endParaRPr>
          </a:p>
        </p:txBody>
      </p:sp>
      <p:sp>
        <p:nvSpPr>
          <p:cNvPr id="18" name="Google Shape;178;p27">
            <a:extLst>
              <a:ext uri="{FF2B5EF4-FFF2-40B4-BE49-F238E27FC236}">
                <a16:creationId xmlns:a16="http://schemas.microsoft.com/office/drawing/2014/main" id="{5A08D2D5-0E2C-9623-2C92-25C46AF01790}"/>
              </a:ext>
            </a:extLst>
          </p:cNvPr>
          <p:cNvSpPr txBox="1"/>
          <p:nvPr/>
        </p:nvSpPr>
        <p:spPr>
          <a:xfrm>
            <a:off x="3156415" y="2378396"/>
            <a:ext cx="1701834" cy="51480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latin typeface="Bahnschrift Condensed" panose="020B0502040204020203" pitchFamily="34" charset="0"/>
              </a:rPr>
              <a:t>Grey-scale Image</a:t>
            </a:r>
            <a:endParaRPr sz="2000" dirty="0">
              <a:latin typeface="Bahnschrift Condensed" panose="020B0502040204020203" pitchFamily="34" charset="0"/>
            </a:endParaRPr>
          </a:p>
        </p:txBody>
      </p:sp>
      <p:sp>
        <p:nvSpPr>
          <p:cNvPr id="2" name="TextBox 1">
            <a:extLst>
              <a:ext uri="{FF2B5EF4-FFF2-40B4-BE49-F238E27FC236}">
                <a16:creationId xmlns:a16="http://schemas.microsoft.com/office/drawing/2014/main" id="{9D87E825-DDC7-B81B-104D-05A07B1DCFD8}"/>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pic>
        <p:nvPicPr>
          <p:cNvPr id="3" name="Picture 6" descr="Convolutional Neural Networks Cheat Sheet | Encord">
            <a:extLst>
              <a:ext uri="{FF2B5EF4-FFF2-40B4-BE49-F238E27FC236}">
                <a16:creationId xmlns:a16="http://schemas.microsoft.com/office/drawing/2014/main" id="{65166A7A-7577-DF0E-4237-817737AE23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571"/>
          <a:stretch/>
        </p:blipFill>
        <p:spPr bwMode="auto">
          <a:xfrm>
            <a:off x="5742962" y="2916814"/>
            <a:ext cx="2676708" cy="1817797"/>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178;p27">
            <a:extLst>
              <a:ext uri="{FF2B5EF4-FFF2-40B4-BE49-F238E27FC236}">
                <a16:creationId xmlns:a16="http://schemas.microsoft.com/office/drawing/2014/main" id="{D8A30EB9-669F-D1BC-8253-C9B1A8402414}"/>
              </a:ext>
            </a:extLst>
          </p:cNvPr>
          <p:cNvSpPr txBox="1"/>
          <p:nvPr/>
        </p:nvSpPr>
        <p:spPr>
          <a:xfrm>
            <a:off x="6750948" y="2373829"/>
            <a:ext cx="574498" cy="51480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latin typeface="Bahnschrift Condensed" panose="020B0502040204020203" pitchFamily="34" charset="0"/>
              </a:rPr>
              <a:t>CNN</a:t>
            </a:r>
            <a:endParaRPr sz="2000" dirty="0">
              <a:latin typeface="Bahnschrift Condensed" panose="020B0502040204020203" pitchFamily="34" charset="0"/>
            </a:endParaRPr>
          </a:p>
        </p:txBody>
      </p:sp>
      <p:sp>
        <p:nvSpPr>
          <p:cNvPr id="17" name="Google Shape;174;p27">
            <a:extLst>
              <a:ext uri="{FF2B5EF4-FFF2-40B4-BE49-F238E27FC236}">
                <a16:creationId xmlns:a16="http://schemas.microsoft.com/office/drawing/2014/main" id="{046039ED-FE05-1B7D-500D-7FC9AA06BDD8}"/>
              </a:ext>
            </a:extLst>
          </p:cNvPr>
          <p:cNvSpPr/>
          <p:nvPr/>
        </p:nvSpPr>
        <p:spPr>
          <a:xfrm>
            <a:off x="8723507" y="3695942"/>
            <a:ext cx="388800" cy="277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050" name="Picture 2" descr="Wild Animal Photos, Download The BEST Free Wild Animal Stock Photos &amp; HD  Images">
            <a:extLst>
              <a:ext uri="{FF2B5EF4-FFF2-40B4-BE49-F238E27FC236}">
                <a16:creationId xmlns:a16="http://schemas.microsoft.com/office/drawing/2014/main" id="{12378FDD-793C-7153-CD24-7B11FEA8AD4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932"/>
          <a:stretch/>
        </p:blipFill>
        <p:spPr bwMode="auto">
          <a:xfrm>
            <a:off x="9372209" y="2948706"/>
            <a:ext cx="1713473" cy="1817802"/>
          </a:xfrm>
          <a:prstGeom prst="rect">
            <a:avLst/>
          </a:prstGeom>
          <a:noFill/>
          <a:extLst>
            <a:ext uri="{909E8E84-426E-40DD-AFC4-6F175D3DCCD1}">
              <a14:hiddenFill xmlns:a14="http://schemas.microsoft.com/office/drawing/2010/main">
                <a:solidFill>
                  <a:srgbClr val="FFFFFF"/>
                </a:solidFill>
              </a14:hiddenFill>
            </a:ext>
          </a:extLst>
        </p:spPr>
      </p:pic>
      <p:sp>
        <p:nvSpPr>
          <p:cNvPr id="20" name="Google Shape;178;p27">
            <a:extLst>
              <a:ext uri="{FF2B5EF4-FFF2-40B4-BE49-F238E27FC236}">
                <a16:creationId xmlns:a16="http://schemas.microsoft.com/office/drawing/2014/main" id="{DBF088F1-5A24-B019-32BA-4A6A573C908C}"/>
              </a:ext>
            </a:extLst>
          </p:cNvPr>
          <p:cNvSpPr txBox="1"/>
          <p:nvPr/>
        </p:nvSpPr>
        <p:spPr>
          <a:xfrm>
            <a:off x="9383848" y="2369192"/>
            <a:ext cx="1701834" cy="51480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2000" dirty="0">
                <a:latin typeface="Bahnschrift Condensed" panose="020B0502040204020203" pitchFamily="34" charset="0"/>
              </a:rPr>
              <a:t>O</a:t>
            </a:r>
            <a:r>
              <a:rPr lang="en" sz="2000" dirty="0">
                <a:latin typeface="Bahnschrift Condensed" panose="020B0502040204020203" pitchFamily="34" charset="0"/>
              </a:rPr>
              <a:t>utput Image</a:t>
            </a:r>
            <a:endParaRPr sz="2000" dirty="0">
              <a:latin typeface="Bahnschrift Condensed" panose="020B0502040204020203" pitchFamily="34" charset="0"/>
            </a:endParaRPr>
          </a:p>
        </p:txBody>
      </p:sp>
      <p:sp>
        <p:nvSpPr>
          <p:cNvPr id="21" name="Rectangle 20">
            <a:extLst>
              <a:ext uri="{FF2B5EF4-FFF2-40B4-BE49-F238E27FC236}">
                <a16:creationId xmlns:a16="http://schemas.microsoft.com/office/drawing/2014/main" id="{607D0D07-3335-66F7-4157-DD98D219CD7E}"/>
              </a:ext>
            </a:extLst>
          </p:cNvPr>
          <p:cNvSpPr/>
          <p:nvPr/>
        </p:nvSpPr>
        <p:spPr>
          <a:xfrm>
            <a:off x="1903004" y="5331185"/>
            <a:ext cx="8568884"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Animal footprint classification</a:t>
            </a:r>
          </a:p>
        </p:txBody>
      </p:sp>
      <p:pic>
        <p:nvPicPr>
          <p:cNvPr id="5" name="Graphic 4" descr="Paw prints with solid fill">
            <a:extLst>
              <a:ext uri="{FF2B5EF4-FFF2-40B4-BE49-F238E27FC236}">
                <a16:creationId xmlns:a16="http://schemas.microsoft.com/office/drawing/2014/main" id="{4EDE1BC8-C2FB-1943-A15E-AD8373F9115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168332" y="5819203"/>
            <a:ext cx="1023668" cy="1023668"/>
          </a:xfrm>
          <a:prstGeom prst="rect">
            <a:avLst/>
          </a:prstGeom>
        </p:spPr>
      </p:pic>
      <p:sp>
        <p:nvSpPr>
          <p:cNvPr id="6" name="Rectangle 5">
            <a:extLst>
              <a:ext uri="{FF2B5EF4-FFF2-40B4-BE49-F238E27FC236}">
                <a16:creationId xmlns:a16="http://schemas.microsoft.com/office/drawing/2014/main" id="{997A33EA-4B14-591B-2DE1-8B2FE4BE6FCA}"/>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8</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7" name="Google Shape;172;p27">
            <a:extLst>
              <a:ext uri="{FF2B5EF4-FFF2-40B4-BE49-F238E27FC236}">
                <a16:creationId xmlns:a16="http://schemas.microsoft.com/office/drawing/2014/main" id="{F9BE26BB-C5EC-8DA1-96D7-31AF6DD1244B}"/>
              </a:ext>
            </a:extLst>
          </p:cNvPr>
          <p:cNvSpPr/>
          <p:nvPr/>
        </p:nvSpPr>
        <p:spPr>
          <a:xfrm>
            <a:off x="5046534" y="3604312"/>
            <a:ext cx="454500" cy="4428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7457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7E2F7E-9D38-5398-76CF-947B98DBB2D6}"/>
              </a:ext>
            </a:extLst>
          </p:cNvPr>
          <p:cNvSpPr txBox="1">
            <a:spLocks noGrp="1"/>
          </p:cNvSpPr>
          <p:nvPr>
            <p:ph type="title"/>
          </p:nvPr>
        </p:nvSpPr>
        <p:spPr>
          <a:xfrm>
            <a:off x="3457276" y="122892"/>
            <a:ext cx="4941498" cy="11731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US"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Example</a:t>
            </a:r>
            <a:endPar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B4D5AD0-E90B-FDF7-70F7-DCFBBDFC33FF}"/>
              </a:ext>
            </a:extLst>
          </p:cNvPr>
          <p:cNvPicPr>
            <a:picLocks noChangeAspect="1"/>
          </p:cNvPicPr>
          <p:nvPr/>
        </p:nvPicPr>
        <p:blipFill>
          <a:blip r:embed="rId2"/>
          <a:srcRect t="14881" b="24464"/>
          <a:stretch/>
        </p:blipFill>
        <p:spPr>
          <a:xfrm>
            <a:off x="470891" y="2585718"/>
            <a:ext cx="1472465" cy="1911163"/>
          </a:xfrm>
          <a:prstGeom prst="rect">
            <a:avLst/>
          </a:prstGeom>
        </p:spPr>
      </p:pic>
      <p:pic>
        <p:nvPicPr>
          <p:cNvPr id="8" name="Picture 7">
            <a:extLst>
              <a:ext uri="{FF2B5EF4-FFF2-40B4-BE49-F238E27FC236}">
                <a16:creationId xmlns:a16="http://schemas.microsoft.com/office/drawing/2014/main" id="{B91F1228-8642-3179-3092-698010A73550}"/>
              </a:ext>
            </a:extLst>
          </p:cNvPr>
          <p:cNvPicPr>
            <a:picLocks noChangeAspect="1"/>
          </p:cNvPicPr>
          <p:nvPr/>
        </p:nvPicPr>
        <p:blipFill>
          <a:blip r:embed="rId3"/>
          <a:stretch>
            <a:fillRect/>
          </a:stretch>
        </p:blipFill>
        <p:spPr>
          <a:xfrm>
            <a:off x="2775813" y="2846984"/>
            <a:ext cx="2549901" cy="1699934"/>
          </a:xfrm>
          <a:prstGeom prst="rect">
            <a:avLst/>
          </a:prstGeom>
        </p:spPr>
      </p:pic>
      <p:sp>
        <p:nvSpPr>
          <p:cNvPr id="9" name="Google Shape;172;p27">
            <a:extLst>
              <a:ext uri="{FF2B5EF4-FFF2-40B4-BE49-F238E27FC236}">
                <a16:creationId xmlns:a16="http://schemas.microsoft.com/office/drawing/2014/main" id="{F3DE1C83-09E3-B503-38FE-93342C7D7B07}"/>
              </a:ext>
            </a:extLst>
          </p:cNvPr>
          <p:cNvSpPr/>
          <p:nvPr/>
        </p:nvSpPr>
        <p:spPr>
          <a:xfrm>
            <a:off x="5641500" y="3344331"/>
            <a:ext cx="454500" cy="4428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74;p27">
            <a:extLst>
              <a:ext uri="{FF2B5EF4-FFF2-40B4-BE49-F238E27FC236}">
                <a16:creationId xmlns:a16="http://schemas.microsoft.com/office/drawing/2014/main" id="{95B1D61E-C74E-F85F-441D-A293743815E4}"/>
              </a:ext>
            </a:extLst>
          </p:cNvPr>
          <p:cNvSpPr/>
          <p:nvPr/>
        </p:nvSpPr>
        <p:spPr>
          <a:xfrm>
            <a:off x="2156754" y="3412418"/>
            <a:ext cx="388800" cy="277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150" name="Picture 6" descr="Convolutional Neural Networks Cheat Sheet | Encord">
            <a:extLst>
              <a:ext uri="{FF2B5EF4-FFF2-40B4-BE49-F238E27FC236}">
                <a16:creationId xmlns:a16="http://schemas.microsoft.com/office/drawing/2014/main" id="{01A32574-F943-A249-E890-683A25A4A48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571"/>
          <a:stretch/>
        </p:blipFill>
        <p:spPr bwMode="auto">
          <a:xfrm>
            <a:off x="6272472" y="2775046"/>
            <a:ext cx="2578442" cy="1751063"/>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176;p27">
            <a:extLst>
              <a:ext uri="{FF2B5EF4-FFF2-40B4-BE49-F238E27FC236}">
                <a16:creationId xmlns:a16="http://schemas.microsoft.com/office/drawing/2014/main" id="{96D0CC16-28A9-07E9-22FC-7B343C5B1E44}"/>
              </a:ext>
            </a:extLst>
          </p:cNvPr>
          <p:cNvSpPr txBox="1"/>
          <p:nvPr/>
        </p:nvSpPr>
        <p:spPr>
          <a:xfrm>
            <a:off x="372256" y="2510182"/>
            <a:ext cx="1571100" cy="39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latin typeface="Bahnschrift Condensed" panose="020B0502040204020203" pitchFamily="34" charset="0"/>
              </a:rPr>
              <a:t>Audio Wave</a:t>
            </a:r>
            <a:endParaRPr sz="2000" dirty="0">
              <a:latin typeface="Bahnschrift Condensed" panose="020B0502040204020203" pitchFamily="34" charset="0"/>
            </a:endParaRPr>
          </a:p>
        </p:txBody>
      </p:sp>
      <p:sp>
        <p:nvSpPr>
          <p:cNvPr id="5" name="Google Shape;176;p27">
            <a:extLst>
              <a:ext uri="{FF2B5EF4-FFF2-40B4-BE49-F238E27FC236}">
                <a16:creationId xmlns:a16="http://schemas.microsoft.com/office/drawing/2014/main" id="{0FEC7638-1B9F-47C1-D615-0FA87BAC0A86}"/>
              </a:ext>
            </a:extLst>
          </p:cNvPr>
          <p:cNvSpPr txBox="1"/>
          <p:nvPr/>
        </p:nvSpPr>
        <p:spPr>
          <a:xfrm>
            <a:off x="3133173" y="2309858"/>
            <a:ext cx="1571100" cy="39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latin typeface="Bahnschrift Condensed" panose="020B0502040204020203" pitchFamily="34" charset="0"/>
              </a:rPr>
              <a:t>Spectogram</a:t>
            </a:r>
            <a:endParaRPr sz="2000" dirty="0">
              <a:latin typeface="Bahnschrift Condensed" panose="020B0502040204020203" pitchFamily="34" charset="0"/>
            </a:endParaRPr>
          </a:p>
        </p:txBody>
      </p:sp>
      <p:sp>
        <p:nvSpPr>
          <p:cNvPr id="7" name="Google Shape;176;p27">
            <a:extLst>
              <a:ext uri="{FF2B5EF4-FFF2-40B4-BE49-F238E27FC236}">
                <a16:creationId xmlns:a16="http://schemas.microsoft.com/office/drawing/2014/main" id="{22C15BF5-3203-EB0F-7C1C-98A73BFAD28A}"/>
              </a:ext>
            </a:extLst>
          </p:cNvPr>
          <p:cNvSpPr txBox="1"/>
          <p:nvPr/>
        </p:nvSpPr>
        <p:spPr>
          <a:xfrm>
            <a:off x="6589226" y="2276309"/>
            <a:ext cx="1571100" cy="39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latin typeface="Bahnschrift Condensed" panose="020B0502040204020203" pitchFamily="34" charset="0"/>
              </a:rPr>
              <a:t>CNN</a:t>
            </a:r>
            <a:endParaRPr sz="2000" dirty="0">
              <a:latin typeface="Bahnschrift Condensed" panose="020B0502040204020203" pitchFamily="34" charset="0"/>
            </a:endParaRPr>
          </a:p>
        </p:txBody>
      </p:sp>
      <p:sp>
        <p:nvSpPr>
          <p:cNvPr id="11" name="Google Shape;174;p27">
            <a:extLst>
              <a:ext uri="{FF2B5EF4-FFF2-40B4-BE49-F238E27FC236}">
                <a16:creationId xmlns:a16="http://schemas.microsoft.com/office/drawing/2014/main" id="{61FE8129-2E4B-7FC9-CDF4-1A396EF2CB0B}"/>
              </a:ext>
            </a:extLst>
          </p:cNvPr>
          <p:cNvSpPr/>
          <p:nvPr/>
        </p:nvSpPr>
        <p:spPr>
          <a:xfrm>
            <a:off x="9221787" y="3509631"/>
            <a:ext cx="388800" cy="277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074" name="Picture 2" descr="New Report Compiles Evidence of Animal Sentience | PETA">
            <a:extLst>
              <a:ext uri="{FF2B5EF4-FFF2-40B4-BE49-F238E27FC236}">
                <a16:creationId xmlns:a16="http://schemas.microsoft.com/office/drawing/2014/main" id="{4F2C5343-6C31-1B0C-61D6-BEE96B2D8A3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5970" t="12160" r="5741"/>
          <a:stretch/>
        </p:blipFill>
        <p:spPr bwMode="auto">
          <a:xfrm>
            <a:off x="9898631" y="2708482"/>
            <a:ext cx="1571100" cy="2157299"/>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76;p27">
            <a:extLst>
              <a:ext uri="{FF2B5EF4-FFF2-40B4-BE49-F238E27FC236}">
                <a16:creationId xmlns:a16="http://schemas.microsoft.com/office/drawing/2014/main" id="{761885C4-F6D0-4783-D941-B2D193CDF962}"/>
              </a:ext>
            </a:extLst>
          </p:cNvPr>
          <p:cNvSpPr txBox="1"/>
          <p:nvPr/>
        </p:nvSpPr>
        <p:spPr>
          <a:xfrm>
            <a:off x="9898631" y="2189118"/>
            <a:ext cx="1571100" cy="39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2000" dirty="0">
                <a:latin typeface="Bahnschrift Condensed" panose="020B0502040204020203" pitchFamily="34" charset="0"/>
              </a:rPr>
              <a:t>O</a:t>
            </a:r>
            <a:r>
              <a:rPr lang="en" sz="2000" dirty="0">
                <a:latin typeface="Bahnschrift Condensed" panose="020B0502040204020203" pitchFamily="34" charset="0"/>
              </a:rPr>
              <a:t>utput Image</a:t>
            </a:r>
            <a:endParaRPr sz="2000" dirty="0">
              <a:latin typeface="Bahnschrift Condensed" panose="020B0502040204020203" pitchFamily="34" charset="0"/>
            </a:endParaRPr>
          </a:p>
        </p:txBody>
      </p:sp>
      <p:sp>
        <p:nvSpPr>
          <p:cNvPr id="13" name="Rectangle 12">
            <a:extLst>
              <a:ext uri="{FF2B5EF4-FFF2-40B4-BE49-F238E27FC236}">
                <a16:creationId xmlns:a16="http://schemas.microsoft.com/office/drawing/2014/main" id="{6A74C4D2-9AAD-DA9C-00A1-1FACFA09F491}"/>
              </a:ext>
            </a:extLst>
          </p:cNvPr>
          <p:cNvSpPr/>
          <p:nvPr/>
        </p:nvSpPr>
        <p:spPr>
          <a:xfrm>
            <a:off x="1924358" y="5274611"/>
            <a:ext cx="8568884"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Animal sound classification</a:t>
            </a:r>
          </a:p>
        </p:txBody>
      </p:sp>
      <p:pic>
        <p:nvPicPr>
          <p:cNvPr id="16" name="Graphic 15" descr="Paw prints with solid fill">
            <a:extLst>
              <a:ext uri="{FF2B5EF4-FFF2-40B4-BE49-F238E27FC236}">
                <a16:creationId xmlns:a16="http://schemas.microsoft.com/office/drawing/2014/main" id="{8736CD40-9939-EA09-69C8-930442F40A7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168332" y="5819203"/>
            <a:ext cx="1023668" cy="1023668"/>
          </a:xfrm>
          <a:prstGeom prst="rect">
            <a:avLst/>
          </a:prstGeom>
        </p:spPr>
      </p:pic>
      <p:sp>
        <p:nvSpPr>
          <p:cNvPr id="19" name="Rectangle 18">
            <a:extLst>
              <a:ext uri="{FF2B5EF4-FFF2-40B4-BE49-F238E27FC236}">
                <a16:creationId xmlns:a16="http://schemas.microsoft.com/office/drawing/2014/main" id="{7E010CDF-62C9-1042-699E-F4AF77695E8C}"/>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9</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14" name="TextBox 13">
            <a:extLst>
              <a:ext uri="{FF2B5EF4-FFF2-40B4-BE49-F238E27FC236}">
                <a16:creationId xmlns:a16="http://schemas.microsoft.com/office/drawing/2014/main" id="{DB1021D6-51A4-1148-5E03-027B0FF8E999}"/>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895540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EFC37F-8A2E-3016-614A-F24718B54D5B}"/>
              </a:ext>
            </a:extLst>
          </p:cNvPr>
          <p:cNvSpPr txBox="1"/>
          <p:nvPr/>
        </p:nvSpPr>
        <p:spPr>
          <a:xfrm>
            <a:off x="2881903" y="289315"/>
            <a:ext cx="6096000" cy="757130"/>
          </a:xfrm>
          <a:prstGeom prst="rect">
            <a:avLst/>
          </a:prstGeom>
          <a:noFill/>
        </p:spPr>
        <p:txBody>
          <a:bodyPr wrap="square">
            <a:spAutoFit/>
          </a:bodyPr>
          <a:lstStyle/>
          <a:p>
            <a:pPr algn="ctr">
              <a:lnSpc>
                <a:spcPct val="90000"/>
              </a:lnSpc>
              <a:spcBef>
                <a:spcPct val="0"/>
              </a:spcBef>
            </a:pP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Advantages</a:t>
            </a:r>
          </a:p>
        </p:txBody>
      </p:sp>
      <p:sp>
        <p:nvSpPr>
          <p:cNvPr id="3" name="Content Placeholder 9">
            <a:extLst>
              <a:ext uri="{FF2B5EF4-FFF2-40B4-BE49-F238E27FC236}">
                <a16:creationId xmlns:a16="http://schemas.microsoft.com/office/drawing/2014/main" id="{7C14236A-3B0A-5EA4-DA06-C9E0717E801A}"/>
              </a:ext>
            </a:extLst>
          </p:cNvPr>
          <p:cNvSpPr txBox="1">
            <a:spLocks/>
          </p:cNvSpPr>
          <p:nvPr/>
        </p:nvSpPr>
        <p:spPr>
          <a:xfrm>
            <a:off x="1211776" y="1226211"/>
            <a:ext cx="10318866" cy="5071071"/>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fontAlgn="base">
              <a:lnSpc>
                <a:spcPct val="150000"/>
              </a:lnSpc>
              <a:spcBef>
                <a:spcPts val="2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supports the 2 different input types in any formats like images in [</a:t>
            </a:r>
            <a:r>
              <a:rPr lang="en-US" sz="2400" dirty="0" err="1">
                <a:latin typeface="Times New Roman" panose="02020603050405020304" pitchFamily="18" charset="0"/>
                <a:cs typeface="Times New Roman" panose="02020603050405020304" pitchFamily="18" charset="0"/>
              </a:rPr>
              <a:t>png</a:t>
            </a:r>
            <a:r>
              <a:rPr lang="en-US" sz="2400" dirty="0">
                <a:latin typeface="Times New Roman" panose="02020603050405020304" pitchFamily="18" charset="0"/>
                <a:cs typeface="Times New Roman" panose="02020603050405020304" pitchFamily="18" charset="0"/>
              </a:rPr>
              <a:t>, jpg, jpeg] and audios in [wav, mp3].</a:t>
            </a:r>
          </a:p>
          <a:p>
            <a:pPr algn="just" fontAlgn="base">
              <a:lnSpc>
                <a:spcPct val="150000"/>
              </a:lnSpc>
              <a:spcBef>
                <a:spcPts val="200"/>
              </a:spcBef>
              <a:buFont typeface="Arial" panose="020B0604020202020204" pitchFamily="34" charset="0"/>
              <a:buChar char="•"/>
            </a:pPr>
            <a:r>
              <a:rPr lang="en-US" sz="2400" i="0" dirty="0">
                <a:effectLst/>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t displays the respective animal image as the output with additional information.</a:t>
            </a:r>
          </a:p>
          <a:p>
            <a:pPr algn="just" fontAlgn="base">
              <a:lnSpc>
                <a:spcPct val="150000"/>
              </a:lnSpc>
              <a:spcBef>
                <a:spcPts val="200"/>
              </a:spcBef>
              <a:buFont typeface="Arial" panose="020B0604020202020204" pitchFamily="34" charset="0"/>
              <a:buChar char="•"/>
            </a:pPr>
            <a:r>
              <a:rPr lang="en-US" sz="2400" i="0" dirty="0">
                <a:effectLst/>
                <a:latin typeface="Times New Roman" panose="02020603050405020304" pitchFamily="18" charset="0"/>
                <a:cs typeface="Times New Roman" panose="02020603050405020304" pitchFamily="18" charset="0"/>
              </a:rPr>
              <a:t>It also represents the output by indicating with the colors to make more user </a:t>
            </a:r>
            <a:r>
              <a:rPr lang="en-IN" sz="2400" i="0" dirty="0">
                <a:effectLst/>
                <a:latin typeface="Times New Roman" panose="02020603050405020304" pitchFamily="18" charset="0"/>
                <a:cs typeface="Times New Roman" panose="02020603050405020304" pitchFamily="18" charset="0"/>
              </a:rPr>
              <a:t>friendly.</a:t>
            </a:r>
          </a:p>
          <a:p>
            <a:pPr algn="just" fontAlgn="base">
              <a:lnSpc>
                <a:spcPct val="150000"/>
              </a:lnSpc>
              <a:spcBef>
                <a:spcPts val="200"/>
              </a:spcBef>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The model is built on the advanced Deep learning techniques and can be run in any device. It is also Internet independent.</a:t>
            </a:r>
            <a:endParaRPr lang="en-US" sz="2400" i="0" dirty="0">
              <a:effectLst/>
              <a:latin typeface="Times New Roman" panose="02020603050405020304" pitchFamily="18" charset="0"/>
              <a:cs typeface="Times New Roman" panose="02020603050405020304" pitchFamily="18" charset="0"/>
            </a:endParaRPr>
          </a:p>
        </p:txBody>
      </p:sp>
      <p:pic>
        <p:nvPicPr>
          <p:cNvPr id="4" name="Graphic 3" descr="Paw prints with solid fill">
            <a:extLst>
              <a:ext uri="{FF2B5EF4-FFF2-40B4-BE49-F238E27FC236}">
                <a16:creationId xmlns:a16="http://schemas.microsoft.com/office/drawing/2014/main" id="{E860AE6E-5F6E-1FE8-2164-1DB37D1A570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5" name="TextBox 4">
            <a:extLst>
              <a:ext uri="{FF2B5EF4-FFF2-40B4-BE49-F238E27FC236}">
                <a16:creationId xmlns:a16="http://schemas.microsoft.com/office/drawing/2014/main" id="{6B1825EB-0597-1B95-F37C-744BABA3B927}"/>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
        <p:nvSpPr>
          <p:cNvPr id="6" name="Rectangle 5">
            <a:extLst>
              <a:ext uri="{FF2B5EF4-FFF2-40B4-BE49-F238E27FC236}">
                <a16:creationId xmlns:a16="http://schemas.microsoft.com/office/drawing/2014/main" id="{F9C8982C-BCF3-7083-E315-88C5CC83AFFE}"/>
              </a:ext>
            </a:extLst>
          </p:cNvPr>
          <p:cNvSpPr/>
          <p:nvPr/>
        </p:nvSpPr>
        <p:spPr>
          <a:xfrm>
            <a:off x="11214340" y="166777"/>
            <a:ext cx="793630"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10</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Tree>
    <p:extLst>
      <p:ext uri="{BB962C8B-B14F-4D97-AF65-F5344CB8AC3E}">
        <p14:creationId xmlns:p14="http://schemas.microsoft.com/office/powerpoint/2010/main" val="1800293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ACF9DB-5DDF-5C64-A00A-DF15E191DF95}"/>
              </a:ext>
            </a:extLst>
          </p:cNvPr>
          <p:cNvSpPr txBox="1"/>
          <p:nvPr/>
        </p:nvSpPr>
        <p:spPr>
          <a:xfrm>
            <a:off x="3146447" y="358326"/>
            <a:ext cx="6096000" cy="757130"/>
          </a:xfrm>
          <a:prstGeom prst="rect">
            <a:avLst/>
          </a:prstGeom>
          <a:noFill/>
        </p:spPr>
        <p:txBody>
          <a:bodyPr wrap="square">
            <a:spAutoFit/>
          </a:bodyPr>
          <a:lstStyle/>
          <a:p>
            <a:pPr algn="ctr">
              <a:lnSpc>
                <a:spcPct val="90000"/>
              </a:lnSpc>
              <a:spcBef>
                <a:spcPct val="0"/>
              </a:spcBef>
            </a:pP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Disadvantages</a:t>
            </a:r>
          </a:p>
        </p:txBody>
      </p:sp>
      <p:sp>
        <p:nvSpPr>
          <p:cNvPr id="5" name="Content Placeholder 9">
            <a:extLst>
              <a:ext uri="{FF2B5EF4-FFF2-40B4-BE49-F238E27FC236}">
                <a16:creationId xmlns:a16="http://schemas.microsoft.com/office/drawing/2014/main" id="{B7C51584-315F-177A-A7BB-3DA1E4056D2E}"/>
              </a:ext>
            </a:extLst>
          </p:cNvPr>
          <p:cNvSpPr txBox="1">
            <a:spLocks/>
          </p:cNvSpPr>
          <p:nvPr/>
        </p:nvSpPr>
        <p:spPr>
          <a:xfrm>
            <a:off x="1206025" y="1588521"/>
            <a:ext cx="9611499" cy="4490225"/>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fontAlgn="base">
              <a:lnSpc>
                <a:spcPct val="150000"/>
              </a:lnSpc>
              <a:spcBef>
                <a:spcPts val="200"/>
              </a:spcBef>
              <a:buFont typeface="Arial" panose="020B0604020202020204" pitchFamily="34" charset="0"/>
              <a:buChar char="•"/>
            </a:pPr>
            <a:r>
              <a:rPr lang="en-US" sz="2400" i="0" dirty="0">
                <a:effectLst/>
                <a:latin typeface="Times New Roman" panose="02020603050405020304" pitchFamily="18" charset="0"/>
                <a:cs typeface="Times New Roman" panose="02020603050405020304" pitchFamily="18" charset="0"/>
              </a:rPr>
              <a:t>This model may predict the animal classes inaccurately sometimes. Because both the models achieved less than 90% accuracy.</a:t>
            </a:r>
          </a:p>
          <a:p>
            <a:pPr algn="just" fontAlgn="base">
              <a:lnSpc>
                <a:spcPct val="150000"/>
              </a:lnSpc>
              <a:spcBef>
                <a:spcPts val="2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model is trained on the small dataset with limited animal species/classes. </a:t>
            </a:r>
          </a:p>
          <a:p>
            <a:pPr algn="just" fontAlgn="base">
              <a:lnSpc>
                <a:spcPct val="150000"/>
              </a:lnSpc>
              <a:spcBef>
                <a:spcPts val="2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There is no live capturing feature, the user have to select and upload the files manually. </a:t>
            </a:r>
          </a:p>
          <a:p>
            <a:pPr algn="just" fontAlgn="base">
              <a:lnSpc>
                <a:spcPct val="150000"/>
              </a:lnSpc>
              <a:spcBef>
                <a:spcPts val="200"/>
              </a:spcBef>
              <a:buFont typeface="Arial" panose="020B0604020202020204" pitchFamily="34" charset="0"/>
              <a:buChar char="•"/>
            </a:pPr>
            <a:endParaRPr lang="en-US" sz="2400" i="0" dirty="0">
              <a:effectLst/>
              <a:latin typeface="Times New Roman" panose="02020603050405020304" pitchFamily="18" charset="0"/>
              <a:cs typeface="Times New Roman" panose="02020603050405020304" pitchFamily="18" charset="0"/>
            </a:endParaRPr>
          </a:p>
        </p:txBody>
      </p:sp>
      <p:pic>
        <p:nvPicPr>
          <p:cNvPr id="6" name="Graphic 5" descr="Paw prints with solid fill">
            <a:extLst>
              <a:ext uri="{FF2B5EF4-FFF2-40B4-BE49-F238E27FC236}">
                <a16:creationId xmlns:a16="http://schemas.microsoft.com/office/drawing/2014/main" id="{AF8C10BA-754E-0331-0D69-EA8D5FC02E9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7" name="TextBox 6">
            <a:extLst>
              <a:ext uri="{FF2B5EF4-FFF2-40B4-BE49-F238E27FC236}">
                <a16:creationId xmlns:a16="http://schemas.microsoft.com/office/drawing/2014/main" id="{CE77C118-6F51-E46E-6895-F774496A3A5E}"/>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
        <p:nvSpPr>
          <p:cNvPr id="8" name="Rectangle 7">
            <a:extLst>
              <a:ext uri="{FF2B5EF4-FFF2-40B4-BE49-F238E27FC236}">
                <a16:creationId xmlns:a16="http://schemas.microsoft.com/office/drawing/2014/main" id="{7BF2EA23-AC19-8E4F-72F8-23E84ED5B7E1}"/>
              </a:ext>
            </a:extLst>
          </p:cNvPr>
          <p:cNvSpPr/>
          <p:nvPr/>
        </p:nvSpPr>
        <p:spPr>
          <a:xfrm>
            <a:off x="11082068" y="166777"/>
            <a:ext cx="925902"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11</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Tree>
    <p:extLst>
      <p:ext uri="{BB962C8B-B14F-4D97-AF65-F5344CB8AC3E}">
        <p14:creationId xmlns:p14="http://schemas.microsoft.com/office/powerpoint/2010/main" val="323957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8F8C1F5-C841-C861-3DAF-E9CB46EEBC1F}"/>
              </a:ext>
            </a:extLst>
          </p:cNvPr>
          <p:cNvSpPr txBox="1"/>
          <p:nvPr/>
        </p:nvSpPr>
        <p:spPr>
          <a:xfrm>
            <a:off x="3123443" y="302949"/>
            <a:ext cx="6096000" cy="757130"/>
          </a:xfrm>
          <a:prstGeom prst="rect">
            <a:avLst/>
          </a:prstGeom>
          <a:noFill/>
        </p:spPr>
        <p:txBody>
          <a:bodyPr wrap="square">
            <a:spAutoFit/>
          </a:bodyPr>
          <a:lstStyle/>
          <a:p>
            <a:pPr algn="ctr">
              <a:lnSpc>
                <a:spcPct val="90000"/>
              </a:lnSpc>
              <a:spcBef>
                <a:spcPct val="0"/>
              </a:spcBef>
            </a:pP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Requirements</a:t>
            </a:r>
          </a:p>
        </p:txBody>
      </p:sp>
      <p:sp>
        <p:nvSpPr>
          <p:cNvPr id="5" name="Content Placeholder 9">
            <a:extLst>
              <a:ext uri="{FF2B5EF4-FFF2-40B4-BE49-F238E27FC236}">
                <a16:creationId xmlns:a16="http://schemas.microsoft.com/office/drawing/2014/main" id="{97D352C9-8419-4765-562F-B86933D96158}"/>
              </a:ext>
            </a:extLst>
          </p:cNvPr>
          <p:cNvSpPr txBox="1">
            <a:spLocks/>
          </p:cNvSpPr>
          <p:nvPr/>
        </p:nvSpPr>
        <p:spPr>
          <a:xfrm>
            <a:off x="1211776" y="1226211"/>
            <a:ext cx="8518820" cy="5335615"/>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fontAlgn="base">
              <a:lnSpc>
                <a:spcPct val="150000"/>
              </a:lnSpc>
              <a:spcBef>
                <a:spcPts val="200"/>
              </a:spcBef>
              <a:buFont typeface="Arial" panose="020B0604020202020204" pitchFamily="34" charset="0"/>
              <a:buChar char="•"/>
            </a:pPr>
            <a:endParaRPr lang="en-US" sz="2400" i="0" dirty="0">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6FCD002-F8E6-DFEB-0890-23B5C1AA7B50}"/>
              </a:ext>
            </a:extLst>
          </p:cNvPr>
          <p:cNvSpPr txBox="1"/>
          <p:nvPr/>
        </p:nvSpPr>
        <p:spPr>
          <a:xfrm>
            <a:off x="1783084" y="1115456"/>
            <a:ext cx="8441802" cy="5197385"/>
          </a:xfrm>
          <a:prstGeom prst="rect">
            <a:avLst/>
          </a:prstGeom>
          <a:noFill/>
        </p:spPr>
        <p:txBody>
          <a:bodyPr wrap="square">
            <a:spAutoFit/>
          </a:bodyPr>
          <a:lstStyle/>
          <a:p>
            <a:pPr>
              <a:lnSpc>
                <a:spcPct val="150000"/>
              </a:lnSpc>
              <a:spcAft>
                <a:spcPts val="800"/>
              </a:spcAft>
              <a:buNone/>
            </a:pPr>
            <a:r>
              <a:rPr lang="en-IN" sz="24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Hardware Requirements</a:t>
            </a:r>
            <a:r>
              <a:rPr lang="en-IN" sz="24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Processor:</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000" kern="100" dirty="0">
                <a:solidFill>
                  <a:srgbClr val="39461E"/>
                </a:solidFill>
                <a:latin typeface="Times New Roman" panose="02020603050405020304" pitchFamily="18" charset="0"/>
                <a:ea typeface="Calibri" panose="020F0502020204030204" pitchFamily="34" charset="0"/>
                <a:cs typeface="Times New Roman" panose="02020603050405020304" pitchFamily="18" charset="0"/>
              </a:rPr>
              <a:t>i5</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and Above</a:t>
            </a:r>
          </a:p>
          <a:p>
            <a:pPr marL="342900" lvl="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RAM:</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Greater than 16 GB</a:t>
            </a:r>
          </a:p>
          <a:p>
            <a:pPr marL="34290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Hard Disk:</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500 GB</a:t>
            </a:r>
          </a:p>
          <a:p>
            <a:pPr algn="just">
              <a:lnSpc>
                <a:spcPct val="150000"/>
              </a:lnSpc>
              <a:spcAft>
                <a:spcPts val="800"/>
              </a:spcAft>
              <a:buSzPct val="71000"/>
              <a:tabLst>
                <a:tab pos="457200" algn="l"/>
              </a:tabLst>
            </a:pPr>
            <a:r>
              <a:rPr lang="en-IN" sz="24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Software Requirements:</a:t>
            </a:r>
          </a:p>
          <a:p>
            <a:pPr marL="342900" lvl="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Operating System:</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Windows 10 &amp; Above / Mac OS</a:t>
            </a:r>
          </a:p>
          <a:p>
            <a:pPr marL="342900" lvl="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Frontend:</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Tkinter </a:t>
            </a:r>
            <a:r>
              <a:rPr lang="en-IN" sz="2000" kern="100" dirty="0">
                <a:solidFill>
                  <a:srgbClr val="39461E"/>
                </a:solidFill>
                <a:latin typeface="Times New Roman" panose="02020603050405020304" pitchFamily="18" charset="0"/>
                <a:ea typeface="Calibri" panose="020F0502020204030204" pitchFamily="34" charset="0"/>
                <a:cs typeface="Times New Roman" panose="02020603050405020304" pitchFamily="18" charset="0"/>
              </a:rPr>
              <a:t>(GUI) /Flask</a:t>
            </a:r>
            <a:endPar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Backend:</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Python 3.8  -  3.10 version</a:t>
            </a:r>
          </a:p>
          <a:p>
            <a:pPr marL="342900" indent="-342900" algn="just">
              <a:lnSpc>
                <a:spcPct val="150000"/>
              </a:lnSpc>
              <a:spcAft>
                <a:spcPts val="800"/>
              </a:spcAft>
              <a:buSzPct val="100000"/>
              <a:buFont typeface="Arial" panose="020B0604020202020204" pitchFamily="34" charset="0"/>
              <a:buChar char="•"/>
              <a:tabLst>
                <a:tab pos="457200" algn="l"/>
              </a:tabLst>
            </a:pPr>
            <a:r>
              <a:rPr lang="en-IN" sz="2000" b="1"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Libraries: </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TensorFlow/Keras, OpenCV, Libros</a:t>
            </a:r>
            <a:r>
              <a:rPr lang="en-IN" sz="2000" kern="100" dirty="0">
                <a:solidFill>
                  <a:srgbClr val="39461E"/>
                </a:solidFill>
                <a:latin typeface="Times New Roman" panose="02020603050405020304" pitchFamily="18" charset="0"/>
                <a:ea typeface="Calibri" panose="020F0502020204030204" pitchFamily="34" charset="0"/>
                <a:cs typeface="Times New Roman" panose="02020603050405020304" pitchFamily="18" charset="0"/>
              </a:rPr>
              <a:t>a, PyTorch, Flask. </a:t>
            </a:r>
            <a:r>
              <a:rPr lang="en-IN" sz="2000" kern="100" dirty="0">
                <a:solidFill>
                  <a:srgbClr val="39461E"/>
                </a:solidFill>
                <a:effectLst/>
                <a:latin typeface="Times New Roman" panose="02020603050405020304" pitchFamily="18" charset="0"/>
                <a:ea typeface="Calibri" panose="020F0502020204030204" pitchFamily="34" charset="0"/>
                <a:cs typeface="Times New Roman" panose="02020603050405020304" pitchFamily="18" charset="0"/>
              </a:rPr>
              <a:t> </a:t>
            </a:r>
          </a:p>
        </p:txBody>
      </p:sp>
      <p:pic>
        <p:nvPicPr>
          <p:cNvPr id="7" name="Graphic 6" descr="Paw prints with solid fill">
            <a:extLst>
              <a:ext uri="{FF2B5EF4-FFF2-40B4-BE49-F238E27FC236}">
                <a16:creationId xmlns:a16="http://schemas.microsoft.com/office/drawing/2014/main" id="{5A3988BC-AD83-CFB7-3F12-A181F9A3B6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8" name="TextBox 7">
            <a:extLst>
              <a:ext uri="{FF2B5EF4-FFF2-40B4-BE49-F238E27FC236}">
                <a16:creationId xmlns:a16="http://schemas.microsoft.com/office/drawing/2014/main" id="{930BABF9-F376-01BF-056C-083E31BCD324}"/>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
        <p:nvSpPr>
          <p:cNvPr id="9" name="Rectangle 8">
            <a:extLst>
              <a:ext uri="{FF2B5EF4-FFF2-40B4-BE49-F238E27FC236}">
                <a16:creationId xmlns:a16="http://schemas.microsoft.com/office/drawing/2014/main" id="{72EF1715-75F3-E0EE-6364-C962232D4655}"/>
              </a:ext>
            </a:extLst>
          </p:cNvPr>
          <p:cNvSpPr/>
          <p:nvPr/>
        </p:nvSpPr>
        <p:spPr>
          <a:xfrm>
            <a:off x="11082068" y="166777"/>
            <a:ext cx="925902"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12</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Tree>
    <p:extLst>
      <p:ext uri="{BB962C8B-B14F-4D97-AF65-F5344CB8AC3E}">
        <p14:creationId xmlns:p14="http://schemas.microsoft.com/office/powerpoint/2010/main" val="4017103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A5B1E8-FCD0-4319-C4F7-6F8EFE6AEF8E}"/>
              </a:ext>
            </a:extLst>
          </p:cNvPr>
          <p:cNvSpPr>
            <a:spLocks noGrp="1"/>
          </p:cNvSpPr>
          <p:nvPr>
            <p:ph type="title"/>
          </p:nvPr>
        </p:nvSpPr>
        <p:spPr>
          <a:xfrm>
            <a:off x="3236343" y="242724"/>
            <a:ext cx="5252049" cy="810883"/>
          </a:xfrm>
        </p:spPr>
        <p:txBody>
          <a:bodyPr>
            <a:normAutofit/>
          </a:bodyPr>
          <a:lstStyle/>
          <a:p>
            <a:pPr algn="ctr"/>
            <a:r>
              <a:rPr lang="en-US"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Features</a:t>
            </a:r>
            <a:endPar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9898679D-5A33-4BED-2510-5E77306DC74F}"/>
              </a:ext>
            </a:extLst>
          </p:cNvPr>
          <p:cNvSpPr>
            <a:spLocks noChangeArrowheads="1"/>
          </p:cNvSpPr>
          <p:nvPr/>
        </p:nvSpPr>
        <p:spPr bwMode="auto">
          <a:xfrm>
            <a:off x="795068" y="1272987"/>
            <a:ext cx="10601863" cy="5011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A simple screen where users can upload either a footprint image or an animal sound.</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No need for experts to analyze footprints or sounds manually—the system does it automatically.</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It classifies animals using either footprint images or sound recordings, making it more flexible.</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Resizing, normalization, and enhancement of footprint images.</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Efficient and portable, can run on computers or as a mobile/web application.</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dirty="0">
                <a:latin typeface="Times New Roman" panose="02020603050405020304" pitchFamily="18" charset="0"/>
                <a:cs typeface="Times New Roman" panose="02020603050405020304" pitchFamily="18" charset="0"/>
              </a:rPr>
              <a:t>Can be expanded with more animal species over time.</a:t>
            </a:r>
            <a:endParaRPr lang="en-US" altLang="en-US" sz="2400" dirty="0">
              <a:latin typeface="Times New Roman" panose="02020603050405020304" pitchFamily="18" charset="0"/>
              <a:cs typeface="Times New Roman" panose="02020603050405020304" pitchFamily="18" charset="0"/>
            </a:endParaRPr>
          </a:p>
        </p:txBody>
      </p:sp>
      <p:pic>
        <p:nvPicPr>
          <p:cNvPr id="3" name="Graphic 2" descr="Paw prints with solid fill">
            <a:extLst>
              <a:ext uri="{FF2B5EF4-FFF2-40B4-BE49-F238E27FC236}">
                <a16:creationId xmlns:a16="http://schemas.microsoft.com/office/drawing/2014/main" id="{BCE876BC-8D17-CD66-1808-CE63FC459EF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6" name="Rectangle 5">
            <a:extLst>
              <a:ext uri="{FF2B5EF4-FFF2-40B4-BE49-F238E27FC236}">
                <a16:creationId xmlns:a16="http://schemas.microsoft.com/office/drawing/2014/main" id="{7C29AAFD-273B-538D-A697-81C4396C33A9}"/>
              </a:ext>
            </a:extLst>
          </p:cNvPr>
          <p:cNvSpPr/>
          <p:nvPr/>
        </p:nvSpPr>
        <p:spPr>
          <a:xfrm>
            <a:off x="11059064" y="166777"/>
            <a:ext cx="948906"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13</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7" name="TextBox 6">
            <a:extLst>
              <a:ext uri="{FF2B5EF4-FFF2-40B4-BE49-F238E27FC236}">
                <a16:creationId xmlns:a16="http://schemas.microsoft.com/office/drawing/2014/main" id="{44DE9B30-D15C-ACED-E64D-13CA22E285B1}"/>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876814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76373E-FC19-C5A8-0C93-C6A5E235028A}"/>
              </a:ext>
            </a:extLst>
          </p:cNvPr>
          <p:cNvSpPr txBox="1">
            <a:spLocks/>
          </p:cNvSpPr>
          <p:nvPr/>
        </p:nvSpPr>
        <p:spPr>
          <a:xfrm>
            <a:off x="4244305" y="201283"/>
            <a:ext cx="3323937" cy="82722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US"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A8DEE03D-5216-5AB6-77D7-346E5DCD6DB9}"/>
              </a:ext>
            </a:extLst>
          </p:cNvPr>
          <p:cNvSpPr>
            <a:spLocks noChangeArrowheads="1"/>
          </p:cNvSpPr>
          <p:nvPr/>
        </p:nvSpPr>
        <p:spPr bwMode="auto">
          <a:xfrm>
            <a:off x="982932" y="1420480"/>
            <a:ext cx="10099136" cy="4457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proposed system efficiently classifies animal species using footprint images and audio recordings through deep learning techniques. By leveraging CNNs for both image classification &amp; sound recognition, it enhances accuracy and automates species identification. This smart classification approach benefits various fields, including wildlife conservation, outdoor activities, and livestock protection. It can be integrated into mobile applications or surveillance systems, enabling real-time monitoring and aiding researchers and forest departments in identifying animals quickly and accurately.  </a:t>
            </a:r>
          </a:p>
        </p:txBody>
      </p:sp>
      <p:pic>
        <p:nvPicPr>
          <p:cNvPr id="2" name="Graphic 1" descr="Paw prints with solid fill">
            <a:extLst>
              <a:ext uri="{FF2B5EF4-FFF2-40B4-BE49-F238E27FC236}">
                <a16:creationId xmlns:a16="http://schemas.microsoft.com/office/drawing/2014/main" id="{153F3D51-39D8-2A63-8614-FCCD3E41A8A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7" name="TextBox 6">
            <a:extLst>
              <a:ext uri="{FF2B5EF4-FFF2-40B4-BE49-F238E27FC236}">
                <a16:creationId xmlns:a16="http://schemas.microsoft.com/office/drawing/2014/main" id="{FD8F8DE7-2910-8232-B649-E91EB87D5737}"/>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
        <p:nvSpPr>
          <p:cNvPr id="6" name="Rectangle 5">
            <a:extLst>
              <a:ext uri="{FF2B5EF4-FFF2-40B4-BE49-F238E27FC236}">
                <a16:creationId xmlns:a16="http://schemas.microsoft.com/office/drawing/2014/main" id="{8B5640F2-F590-1D74-32C9-9CA922F0E976}"/>
              </a:ext>
            </a:extLst>
          </p:cNvPr>
          <p:cNvSpPr/>
          <p:nvPr/>
        </p:nvSpPr>
        <p:spPr>
          <a:xfrm>
            <a:off x="11082068" y="166777"/>
            <a:ext cx="925902"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14</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Tree>
    <p:extLst>
      <p:ext uri="{BB962C8B-B14F-4D97-AF65-F5344CB8AC3E}">
        <p14:creationId xmlns:p14="http://schemas.microsoft.com/office/powerpoint/2010/main" val="907115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684A01F-22CD-1466-B651-F9BCB9286F46}"/>
              </a:ext>
            </a:extLst>
          </p:cNvPr>
          <p:cNvPicPr>
            <a:picLocks noGrp="1" noChangeAspect="1"/>
          </p:cNvPicPr>
          <p:nvPr>
            <p:ph idx="1"/>
          </p:nvPr>
        </p:nvPicPr>
        <p:blipFill>
          <a:blip r:embed="rId2"/>
          <a:stretch>
            <a:fillRect/>
          </a:stretch>
        </p:blipFill>
        <p:spPr>
          <a:xfrm>
            <a:off x="-111645" y="-73959"/>
            <a:ext cx="12323483" cy="6931959"/>
          </a:xfrm>
        </p:spPr>
      </p:pic>
    </p:spTree>
    <p:extLst>
      <p:ext uri="{BB962C8B-B14F-4D97-AF65-F5344CB8AC3E}">
        <p14:creationId xmlns:p14="http://schemas.microsoft.com/office/powerpoint/2010/main" val="3048231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014683-6C04-952B-31B9-DA1F189E8012}"/>
              </a:ext>
            </a:extLst>
          </p:cNvPr>
          <p:cNvSpPr txBox="1">
            <a:spLocks/>
          </p:cNvSpPr>
          <p:nvPr/>
        </p:nvSpPr>
        <p:spPr>
          <a:xfrm>
            <a:off x="3396143" y="322588"/>
            <a:ext cx="5115253" cy="757130"/>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p>
        </p:txBody>
      </p:sp>
      <p:sp>
        <p:nvSpPr>
          <p:cNvPr id="5" name="Content Placeholder 2">
            <a:extLst>
              <a:ext uri="{FF2B5EF4-FFF2-40B4-BE49-F238E27FC236}">
                <a16:creationId xmlns:a16="http://schemas.microsoft.com/office/drawing/2014/main" id="{42F0C9D4-47A4-B948-95F5-94B3CC50AC15}"/>
              </a:ext>
            </a:extLst>
          </p:cNvPr>
          <p:cNvSpPr txBox="1">
            <a:spLocks/>
          </p:cNvSpPr>
          <p:nvPr/>
        </p:nvSpPr>
        <p:spPr>
          <a:xfrm>
            <a:off x="2278196" y="1757375"/>
            <a:ext cx="3731540" cy="4399472"/>
          </a:xfrm>
          <a:prstGeom prst="rect">
            <a:avLst/>
          </a:prstGeom>
        </p:spPr>
        <p:txBody>
          <a:bodyPr vert="horz" lIns="91440" tIns="45720" rIns="91440" bIns="45720" rtlCol="0" anchor="ctr" anchorCtr="0">
            <a:noAutofit/>
          </a:bodyPr>
          <a:lst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None/>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accent2">
                  <a:lumMod val="50000"/>
                </a:schemeClr>
              </a:buClr>
              <a:buSzPct val="153000"/>
              <a:buFont typeface="Arial" panose="020B0604020202020204" pitchFamily="34" charset="0"/>
              <a:buChar char="•"/>
            </a:pPr>
            <a:endParaRPr lang="en-US" b="1" dirty="0">
              <a:solidFill>
                <a:schemeClr val="tx1"/>
              </a:solidFill>
              <a:latin typeface="Times New Roman" panose="02020603050405020304" pitchFamily="18" charset="0"/>
              <a:cs typeface="Times New Roman" panose="02020603050405020304" pitchFamily="18" charset="0"/>
            </a:endParaRP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Abstract</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Introduction</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Existing system</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Problem statement</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Proposed System</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Flow Diagram </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Algorithm</a:t>
            </a:r>
          </a:p>
          <a:p>
            <a:pPr marL="342900" indent="-342900">
              <a:buClr>
                <a:schemeClr val="accent2">
                  <a:lumMod val="50000"/>
                </a:schemeClr>
              </a:buClr>
              <a:buSzPct val="153000"/>
              <a:buFont typeface="Arial" panose="020B0604020202020204" pitchFamily="34" charset="0"/>
              <a:buChar char="•"/>
            </a:pP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B1DABC4C-6473-BD38-7274-4E5AA3AF98F5}"/>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
        <p:nvSpPr>
          <p:cNvPr id="9" name="Content Placeholder 2">
            <a:extLst>
              <a:ext uri="{FF2B5EF4-FFF2-40B4-BE49-F238E27FC236}">
                <a16:creationId xmlns:a16="http://schemas.microsoft.com/office/drawing/2014/main" id="{DC8852BF-398F-681E-34A5-E7D7A004616E}"/>
              </a:ext>
            </a:extLst>
          </p:cNvPr>
          <p:cNvSpPr txBox="1">
            <a:spLocks/>
          </p:cNvSpPr>
          <p:nvPr/>
        </p:nvSpPr>
        <p:spPr>
          <a:xfrm>
            <a:off x="6417026" y="1735578"/>
            <a:ext cx="3901193" cy="3783970"/>
          </a:xfrm>
          <a:prstGeom prst="rect">
            <a:avLst/>
          </a:prstGeom>
        </p:spPr>
        <p:txBody>
          <a:bodyPr vert="horz" lIns="91440" tIns="45720" rIns="91440" bIns="45720" rtlCol="0" anchor="ctr" anchorCtr="0">
            <a:noAutofit/>
          </a:bodyPr>
          <a:lst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None/>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24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Advantages</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Disadvantages</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Requirements </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Example</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Key features</a:t>
            </a:r>
          </a:p>
          <a:p>
            <a:pPr marL="342900" indent="-342900">
              <a:buClr>
                <a:schemeClr val="accent2">
                  <a:lumMod val="50000"/>
                </a:schemeClr>
              </a:buClr>
              <a:buSzPct val="153000"/>
              <a:buFont typeface="Arial" panose="020B0604020202020204" pitchFamily="34" charset="0"/>
              <a:buChar char="•"/>
            </a:pPr>
            <a:r>
              <a:rPr lang="en-US" sz="2800" b="1" dirty="0">
                <a:solidFill>
                  <a:schemeClr val="tx1"/>
                </a:solidFill>
                <a:latin typeface="Times New Roman" panose="02020603050405020304" pitchFamily="18" charset="0"/>
                <a:cs typeface="Times New Roman" panose="02020603050405020304" pitchFamily="18" charset="0"/>
              </a:rPr>
              <a:t> Conclusion </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4940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4B520-F30E-857E-A60C-807022BAD90D}"/>
              </a:ext>
            </a:extLst>
          </p:cNvPr>
          <p:cNvSpPr txBox="1"/>
          <p:nvPr/>
        </p:nvSpPr>
        <p:spPr>
          <a:xfrm>
            <a:off x="845389" y="1361251"/>
            <a:ext cx="10196422" cy="4457952"/>
          </a:xfrm>
          <a:prstGeom prst="rect">
            <a:avLst/>
          </a:prstGeom>
          <a:noFill/>
        </p:spPr>
        <p:txBody>
          <a:bodyPr wrap="square">
            <a:spAutoFit/>
          </a:bodyPr>
          <a:lstStyle/>
          <a:p>
            <a:pPr marL="324000" indent="0" algn="just" rtl="0" eaLnBrk="1" fontAlgn="base" latinLnBrk="0" hangingPunct="1">
              <a:lnSpc>
                <a:spcPct val="150000"/>
              </a:lnSpc>
              <a:spcAft>
                <a:spcPts val="1000"/>
              </a:spcAft>
            </a:pPr>
            <a:r>
              <a:rPr lang="en-US" sz="2400" i="0" kern="1200" dirty="0">
                <a:effectLst/>
                <a:latin typeface="Times New Roman" panose="02020603050405020304" pitchFamily="18" charset="0"/>
                <a:cs typeface="Times New Roman" panose="02020603050405020304" pitchFamily="18" charset="0"/>
              </a:rPr>
              <a:t>	Traditional Animal classification is somehow complex and inefficient process, so to reduce the complexity we are using </a:t>
            </a:r>
            <a:r>
              <a:rPr lang="en-US" sz="2400" i="0" dirty="0">
                <a:latin typeface="Times New Roman" panose="02020603050405020304" pitchFamily="18" charset="0"/>
                <a:cs typeface="Times New Roman" panose="02020603050405020304" pitchFamily="18" charset="0"/>
              </a:rPr>
              <a:t>T</a:t>
            </a:r>
            <a:r>
              <a:rPr lang="en-US" sz="2400" kern="1200" dirty="0">
                <a:effectLst/>
                <a:latin typeface="Times New Roman" panose="02020603050405020304" pitchFamily="18" charset="0"/>
                <a:cs typeface="Times New Roman" panose="02020603050405020304" pitchFamily="18" charset="0"/>
              </a:rPr>
              <a:t>rack &amp; Trace</a:t>
            </a:r>
            <a:r>
              <a:rPr lang="en-US" sz="2400" i="0" kern="12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that classifies animal species using footprint images and audio recordings of animals. </a:t>
            </a:r>
            <a:r>
              <a:rPr lang="en-US" sz="2400" i="0" kern="1200" dirty="0">
                <a:effectLst/>
                <a:latin typeface="Times New Roman" panose="02020603050405020304" pitchFamily="18" charset="0"/>
                <a:cs typeface="Times New Roman" panose="02020603050405020304" pitchFamily="18" charset="0"/>
              </a:rPr>
              <a:t>Firstly, the Footprint </a:t>
            </a:r>
            <a:r>
              <a:rPr lang="en-US" sz="2400" dirty="0">
                <a:latin typeface="Times New Roman" panose="02020603050405020304" pitchFamily="18" charset="0"/>
                <a:cs typeface="Times New Roman" panose="02020603050405020304" pitchFamily="18" charset="0"/>
              </a:rPr>
              <a:t>i</a:t>
            </a:r>
            <a:r>
              <a:rPr lang="en-US" sz="2400" i="0" kern="1200" dirty="0">
                <a:effectLst/>
                <a:latin typeface="Times New Roman" panose="02020603050405020304" pitchFamily="18" charset="0"/>
                <a:cs typeface="Times New Roman" panose="02020603050405020304" pitchFamily="18" charset="0"/>
              </a:rPr>
              <a:t>mages are converted into gray-scale </a:t>
            </a:r>
            <a:r>
              <a:rPr lang="en-US" sz="2400" dirty="0">
                <a:latin typeface="Times New Roman" panose="02020603050405020304" pitchFamily="18" charset="0"/>
                <a:cs typeface="Times New Roman" panose="02020603050405020304" pitchFamily="18" charset="0"/>
              </a:rPr>
              <a:t>and applies the data augmentation.</a:t>
            </a:r>
            <a:r>
              <a:rPr lang="en-US" sz="2400" i="0" kern="12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For audio classification, animal sounds are converted into Mel spectrograms. This project lies on the Deep Learning techniques i.e., CNN (Convolutional Nueral Networks) for predicting the animal classes and classifies it into the safe or unsafe category.  </a:t>
            </a:r>
            <a:endParaRPr lang="en-IN" sz="2400" dirty="0">
              <a:latin typeface="Times New Roman" panose="02020603050405020304" pitchFamily="18" charset="0"/>
              <a:cs typeface="Times New Roman" panose="02020603050405020304" pitchFamily="18" charset="0"/>
            </a:endParaRPr>
          </a:p>
        </p:txBody>
      </p:sp>
      <p:sp>
        <p:nvSpPr>
          <p:cNvPr id="10" name="Title 1">
            <a:extLst>
              <a:ext uri="{FF2B5EF4-FFF2-40B4-BE49-F238E27FC236}">
                <a16:creationId xmlns:a16="http://schemas.microsoft.com/office/drawing/2014/main" id="{9E350703-7F51-74C8-3534-38BC05965153}"/>
              </a:ext>
            </a:extLst>
          </p:cNvPr>
          <p:cNvSpPr txBox="1">
            <a:spLocks/>
          </p:cNvSpPr>
          <p:nvPr/>
        </p:nvSpPr>
        <p:spPr>
          <a:xfrm>
            <a:off x="3918864" y="278699"/>
            <a:ext cx="4049471" cy="9484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Abstract</a:t>
            </a:r>
          </a:p>
        </p:txBody>
      </p:sp>
      <p:pic>
        <p:nvPicPr>
          <p:cNvPr id="2" name="Graphic 1" descr="Paw prints with solid fill">
            <a:extLst>
              <a:ext uri="{FF2B5EF4-FFF2-40B4-BE49-F238E27FC236}">
                <a16:creationId xmlns:a16="http://schemas.microsoft.com/office/drawing/2014/main" id="{1E5B9892-A065-80A7-1E64-C62729A8FB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3" name="Rectangle 2">
            <a:extLst>
              <a:ext uri="{FF2B5EF4-FFF2-40B4-BE49-F238E27FC236}">
                <a16:creationId xmlns:a16="http://schemas.microsoft.com/office/drawing/2014/main" id="{849CDD7E-6E28-44CA-017C-6E09B53923C3}"/>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1</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4" name="TextBox 3">
            <a:extLst>
              <a:ext uri="{FF2B5EF4-FFF2-40B4-BE49-F238E27FC236}">
                <a16:creationId xmlns:a16="http://schemas.microsoft.com/office/drawing/2014/main" id="{C309DBD9-888B-0E1E-8188-68BEF3F71AC7}"/>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1597893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66D76A-C2F9-30A7-630E-D37BC604FF2A}"/>
              </a:ext>
            </a:extLst>
          </p:cNvPr>
          <p:cNvSpPr txBox="1">
            <a:spLocks/>
          </p:cNvSpPr>
          <p:nvPr/>
        </p:nvSpPr>
        <p:spPr>
          <a:xfrm>
            <a:off x="3915878" y="153417"/>
            <a:ext cx="4049471" cy="9484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p>
        </p:txBody>
      </p:sp>
      <p:sp>
        <p:nvSpPr>
          <p:cNvPr id="5" name="Content Placeholder 2">
            <a:extLst>
              <a:ext uri="{FF2B5EF4-FFF2-40B4-BE49-F238E27FC236}">
                <a16:creationId xmlns:a16="http://schemas.microsoft.com/office/drawing/2014/main" id="{7ADE96E5-8AA9-8B8B-C81F-915DAAC4E393}"/>
              </a:ext>
            </a:extLst>
          </p:cNvPr>
          <p:cNvSpPr txBox="1">
            <a:spLocks/>
          </p:cNvSpPr>
          <p:nvPr/>
        </p:nvSpPr>
        <p:spPr>
          <a:xfrm>
            <a:off x="600753" y="1584960"/>
            <a:ext cx="10900367" cy="4836160"/>
          </a:xfrm>
          <a:prstGeom prst="rect">
            <a:avLst/>
          </a:prstGeom>
        </p:spPr>
        <p:txBody>
          <a:bodyPr>
            <a:noAutofit/>
          </a:bodyPr>
          <a:lst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2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Clr>
                <a:schemeClr val="tx1"/>
              </a:buClr>
              <a:buNone/>
            </a:pPr>
            <a:endParaRPr lang="en-IN" sz="2800" kern="100" dirty="0">
              <a:solidFill>
                <a:schemeClr val="tx1"/>
              </a:solidFill>
              <a:latin typeface="Times New Roman" panose="02020603050405020304" pitchFamily="18" charset="0"/>
              <a:ea typeface="Calibri" panose="020F0502020204030204" pitchFamily="34" charset="0"/>
            </a:endParaRPr>
          </a:p>
        </p:txBody>
      </p:sp>
      <p:sp>
        <p:nvSpPr>
          <p:cNvPr id="7" name="Content Placeholder 2">
            <a:extLst>
              <a:ext uri="{FF2B5EF4-FFF2-40B4-BE49-F238E27FC236}">
                <a16:creationId xmlns:a16="http://schemas.microsoft.com/office/drawing/2014/main" id="{D2475B81-DE0C-5B6C-C6D5-0FCF16330415}"/>
              </a:ext>
            </a:extLst>
          </p:cNvPr>
          <p:cNvSpPr txBox="1">
            <a:spLocks/>
          </p:cNvSpPr>
          <p:nvPr/>
        </p:nvSpPr>
        <p:spPr>
          <a:xfrm>
            <a:off x="753153" y="1472242"/>
            <a:ext cx="10374922" cy="5101278"/>
          </a:xfrm>
          <a:prstGeom prst="rect">
            <a:avLst/>
          </a:prstGeom>
        </p:spPr>
        <p:txBody>
          <a:bodyPr>
            <a:noAutofit/>
          </a:bodyPr>
          <a:lst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2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buClr>
                <a:schemeClr val="tx1"/>
              </a:buClr>
              <a:buFont typeface="Arial" panose="020B0604020202020204" pitchFamily="34" charset="0"/>
              <a:buChar char="•"/>
            </a:pPr>
            <a:endParaRPr lang="en-IN" sz="2800" kern="100" dirty="0">
              <a:solidFill>
                <a:schemeClr val="tx1"/>
              </a:solidFill>
              <a:latin typeface="Times New Roman" panose="02020603050405020304" pitchFamily="18" charset="0"/>
              <a:ea typeface="Calibri" panose="020F0502020204030204" pitchFamily="34" charset="0"/>
            </a:endParaRPr>
          </a:p>
        </p:txBody>
      </p:sp>
      <p:sp>
        <p:nvSpPr>
          <p:cNvPr id="3" name="TextBox 2">
            <a:extLst>
              <a:ext uri="{FF2B5EF4-FFF2-40B4-BE49-F238E27FC236}">
                <a16:creationId xmlns:a16="http://schemas.microsoft.com/office/drawing/2014/main" id="{C06ABC3B-B4D7-F521-3B7A-480E9A763BF9}"/>
              </a:ext>
            </a:extLst>
          </p:cNvPr>
          <p:cNvSpPr txBox="1"/>
          <p:nvPr/>
        </p:nvSpPr>
        <p:spPr>
          <a:xfrm>
            <a:off x="526481" y="1086555"/>
            <a:ext cx="10728115" cy="5268430"/>
          </a:xfrm>
          <a:prstGeom prst="rect">
            <a:avLst/>
          </a:prstGeom>
          <a:noFill/>
        </p:spPr>
        <p:txBody>
          <a:bodyPr wrap="square">
            <a:spAutoFit/>
          </a:bodyPr>
          <a:lstStyle/>
          <a:p>
            <a:pPr marL="666900" indent="-342900" algn="just" fontAlgn="base">
              <a:lnSpc>
                <a:spcPct val="150000"/>
              </a:lnSpc>
              <a:spcAft>
                <a:spcPts val="10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 smart system that can automatically recognize animals based on their footprints or sounds using Deep learning techniques. </a:t>
            </a:r>
          </a:p>
          <a:p>
            <a:pPr marL="666900" indent="-342900" algn="just" fontAlgn="base">
              <a:lnSpc>
                <a:spcPct val="150000"/>
              </a:lnSpc>
              <a:spcAft>
                <a:spcPts val="1000"/>
              </a:spcAft>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approach utilized unique animal characteristics, benefiting outdoor activities such as camping and hiking/trekking. It also helps farmers to protect livestock from predator attacks by identifying potential threats. </a:t>
            </a:r>
          </a:p>
          <a:p>
            <a:pPr marL="666900" indent="-342900" algn="just" rtl="0" eaLnBrk="1" fontAlgn="base" latinLnBrk="0" hangingPunct="1">
              <a:lnSpc>
                <a:spcPct val="150000"/>
              </a:lnSpc>
              <a:spcAft>
                <a:spcPts val="1000"/>
              </a:spcAft>
              <a:buFont typeface="Arial" panose="020B0604020202020204" pitchFamily="34" charset="0"/>
              <a:buChar char="•"/>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classifier can be integrated into mobile applications or surveillance systems for real-time monitoring. It </a:t>
            </a:r>
            <a:r>
              <a:rPr lang="en-US" sz="2400" dirty="0">
                <a:latin typeface="Times New Roman" panose="02020603050405020304" pitchFamily="18" charset="0"/>
                <a:cs typeface="Times New Roman" panose="02020603050405020304" pitchFamily="18" charset="0"/>
              </a:rPr>
              <a:t>will help researchers and forest </a:t>
            </a:r>
            <a:r>
              <a:rPr lang="en-IN" sz="2400" dirty="0">
                <a:latin typeface="Times New Roman" panose="02020603050405020304" pitchFamily="18" charset="0"/>
                <a:cs typeface="Times New Roman" panose="02020603050405020304" pitchFamily="18" charset="0"/>
              </a:rPr>
              <a:t>department to</a:t>
            </a:r>
            <a:r>
              <a:rPr lang="en-US" sz="2400" dirty="0">
                <a:latin typeface="Times New Roman" panose="02020603050405020304" pitchFamily="18" charset="0"/>
                <a:cs typeface="Times New Roman" panose="02020603050405020304" pitchFamily="18" charset="0"/>
              </a:rPr>
              <a:t> identify animals quickly and accurately, supporting wildlife observation and conservation efforts.</a:t>
            </a:r>
            <a:endParaRPr lang="en-IN" sz="2400" dirty="0">
              <a:latin typeface="Times New Roman" panose="02020603050405020304" pitchFamily="18" charset="0"/>
              <a:cs typeface="Times New Roman" panose="02020603050405020304" pitchFamily="18" charset="0"/>
            </a:endParaRPr>
          </a:p>
        </p:txBody>
      </p:sp>
      <p:pic>
        <p:nvPicPr>
          <p:cNvPr id="6" name="Graphic 5" descr="Paw prints with solid fill">
            <a:extLst>
              <a:ext uri="{FF2B5EF4-FFF2-40B4-BE49-F238E27FC236}">
                <a16:creationId xmlns:a16="http://schemas.microsoft.com/office/drawing/2014/main" id="{4AE1A0B9-456F-D132-1B32-60A74174E46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8" name="Rectangle 7">
            <a:extLst>
              <a:ext uri="{FF2B5EF4-FFF2-40B4-BE49-F238E27FC236}">
                <a16:creationId xmlns:a16="http://schemas.microsoft.com/office/drawing/2014/main" id="{A11609A0-F941-73B8-E1C3-C91BED779904}"/>
              </a:ext>
            </a:extLst>
          </p:cNvPr>
          <p:cNvSpPr/>
          <p:nvPr/>
        </p:nvSpPr>
        <p:spPr>
          <a:xfrm>
            <a:off x="11573330" y="172528"/>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2</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9" name="TextBox 8">
            <a:extLst>
              <a:ext uri="{FF2B5EF4-FFF2-40B4-BE49-F238E27FC236}">
                <a16:creationId xmlns:a16="http://schemas.microsoft.com/office/drawing/2014/main" id="{72C705F2-B24B-6719-3244-A54A470E1547}"/>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1726327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116E11-2304-2F71-B72C-5D43DBAE61F4}"/>
              </a:ext>
            </a:extLst>
          </p:cNvPr>
          <p:cNvSpPr txBox="1">
            <a:spLocks/>
          </p:cNvSpPr>
          <p:nvPr/>
        </p:nvSpPr>
        <p:spPr>
          <a:xfrm>
            <a:off x="3243006" y="255477"/>
            <a:ext cx="5452946" cy="10597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Existing System</a:t>
            </a:r>
          </a:p>
        </p:txBody>
      </p:sp>
      <p:sp>
        <p:nvSpPr>
          <p:cNvPr id="5" name="Content Placeholder 9">
            <a:extLst>
              <a:ext uri="{FF2B5EF4-FFF2-40B4-BE49-F238E27FC236}">
                <a16:creationId xmlns:a16="http://schemas.microsoft.com/office/drawing/2014/main" id="{6C23F426-F780-0BD5-4BCD-20DB9EC9806C}"/>
              </a:ext>
            </a:extLst>
          </p:cNvPr>
          <p:cNvSpPr txBox="1">
            <a:spLocks/>
          </p:cNvSpPr>
          <p:nvPr/>
        </p:nvSpPr>
        <p:spPr>
          <a:xfrm>
            <a:off x="1206025" y="1588521"/>
            <a:ext cx="9611499" cy="4490225"/>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fontAlgn="base">
              <a:lnSpc>
                <a:spcPct val="150000"/>
              </a:lnSpc>
              <a:spcBef>
                <a:spcPts val="200"/>
              </a:spcBef>
              <a:buFont typeface="Arial" panose="020B0604020202020204" pitchFamily="34" charset="0"/>
              <a:buChar char="•"/>
            </a:pPr>
            <a:r>
              <a:rPr lang="en-US" sz="2400" i="0" dirty="0">
                <a:effectLst/>
                <a:latin typeface="Times New Roman" panose="02020603050405020304" pitchFamily="18" charset="0"/>
                <a:cs typeface="Times New Roman" panose="02020603050405020304" pitchFamily="18" charset="0"/>
              </a:rPr>
              <a:t>There are </a:t>
            </a:r>
            <a:r>
              <a:rPr lang="en-US" sz="2400" dirty="0">
                <a:latin typeface="Times New Roman" panose="02020603050405020304" pitchFamily="18" charset="0"/>
                <a:cs typeface="Times New Roman" panose="02020603050405020304" pitchFamily="18" charset="0"/>
              </a:rPr>
              <a:t>s</a:t>
            </a:r>
            <a:r>
              <a:rPr lang="en-US" sz="2400" i="0" dirty="0">
                <a:effectLst/>
                <a:latin typeface="Times New Roman" panose="02020603050405020304" pitchFamily="18" charset="0"/>
                <a:cs typeface="Times New Roman" panose="02020603050405020304" pitchFamily="18" charset="0"/>
              </a:rPr>
              <a:t>everal techniques are currently existed to study the behavior of animals.</a:t>
            </a:r>
          </a:p>
          <a:p>
            <a:pPr algn="just" fontAlgn="base">
              <a:lnSpc>
                <a:spcPct val="150000"/>
              </a:lnSpc>
              <a:spcBef>
                <a:spcPts val="2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t>
            </a:r>
            <a:r>
              <a:rPr lang="en-US" sz="2400" i="0" dirty="0">
                <a:effectLst/>
                <a:latin typeface="Times New Roman" panose="02020603050405020304" pitchFamily="18" charset="0"/>
                <a:cs typeface="Times New Roman" panose="02020603050405020304" pitchFamily="18" charset="0"/>
              </a:rPr>
              <a:t>anually Analyzing the footprints and sounds by biologists and forest department.</a:t>
            </a:r>
          </a:p>
          <a:p>
            <a:pPr algn="just" fontAlgn="base">
              <a:lnSpc>
                <a:spcPct val="150000"/>
              </a:lnSpc>
              <a:spcBef>
                <a:spcPts val="2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Some systems use simple pattern-matching for animal classification, but they lack Deep learning capabilities. </a:t>
            </a:r>
          </a:p>
        </p:txBody>
      </p:sp>
      <p:pic>
        <p:nvPicPr>
          <p:cNvPr id="3" name="Graphic 2" descr="Paw prints with solid fill">
            <a:extLst>
              <a:ext uri="{FF2B5EF4-FFF2-40B4-BE49-F238E27FC236}">
                <a16:creationId xmlns:a16="http://schemas.microsoft.com/office/drawing/2014/main" id="{0371E2FA-8B0B-88A3-529A-E4D43458B78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6" name="Rectangle 5">
            <a:extLst>
              <a:ext uri="{FF2B5EF4-FFF2-40B4-BE49-F238E27FC236}">
                <a16:creationId xmlns:a16="http://schemas.microsoft.com/office/drawing/2014/main" id="{B0B50946-A191-FDD2-15B9-4DA08EC9A9F5}"/>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3</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7" name="TextBox 6">
            <a:extLst>
              <a:ext uri="{FF2B5EF4-FFF2-40B4-BE49-F238E27FC236}">
                <a16:creationId xmlns:a16="http://schemas.microsoft.com/office/drawing/2014/main" id="{AE668071-3CAD-2874-84A5-216F6295BD4A}"/>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95604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3">
            <a:extLst>
              <a:ext uri="{FF2B5EF4-FFF2-40B4-BE49-F238E27FC236}">
                <a16:creationId xmlns:a16="http://schemas.microsoft.com/office/drawing/2014/main" id="{BD2E9392-EB63-47D3-ED06-F0314D195298}"/>
              </a:ext>
            </a:extLst>
          </p:cNvPr>
          <p:cNvSpPr txBox="1">
            <a:spLocks/>
          </p:cNvSpPr>
          <p:nvPr/>
        </p:nvSpPr>
        <p:spPr>
          <a:xfrm>
            <a:off x="3338422" y="283232"/>
            <a:ext cx="5452946" cy="10597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 Statement</a:t>
            </a:r>
          </a:p>
        </p:txBody>
      </p:sp>
      <p:sp>
        <p:nvSpPr>
          <p:cNvPr id="2" name="Rectangle 1">
            <a:extLst>
              <a:ext uri="{FF2B5EF4-FFF2-40B4-BE49-F238E27FC236}">
                <a16:creationId xmlns:a16="http://schemas.microsoft.com/office/drawing/2014/main" id="{FE7777DE-3604-9574-014F-3D2A185A6876}"/>
              </a:ext>
            </a:extLst>
          </p:cNvPr>
          <p:cNvSpPr>
            <a:spLocks noChangeArrowheads="1"/>
          </p:cNvSpPr>
          <p:nvPr/>
        </p:nvSpPr>
        <p:spPr bwMode="auto">
          <a:xfrm>
            <a:off x="1164688" y="1342983"/>
            <a:ext cx="9713099" cy="5011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For the people who goes for trekking/camping in the forests may faces the animal attacks or wild threats. By tracking them initially would alert and keep safe from the animals</a:t>
            </a:r>
            <a:r>
              <a:rPr lang="en-US" sz="22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There is no such common tool that integrates the both footprints and sounds together.</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Existing systems usually handle either footprints or sounds, but not both in a unified platform.</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There is the lack of category wise classification with more user-friendly interface.</a:t>
            </a:r>
          </a:p>
        </p:txBody>
      </p:sp>
      <p:pic>
        <p:nvPicPr>
          <p:cNvPr id="3" name="Graphic 2" descr="Paw prints with solid fill">
            <a:extLst>
              <a:ext uri="{FF2B5EF4-FFF2-40B4-BE49-F238E27FC236}">
                <a16:creationId xmlns:a16="http://schemas.microsoft.com/office/drawing/2014/main" id="{43A23BD0-725E-E1D9-62C2-5089AF6609B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4" name="Rectangle 3">
            <a:extLst>
              <a:ext uri="{FF2B5EF4-FFF2-40B4-BE49-F238E27FC236}">
                <a16:creationId xmlns:a16="http://schemas.microsoft.com/office/drawing/2014/main" id="{56B35490-DEB1-492D-9361-6F1831D750E4}"/>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4</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6" name="TextBox 5">
            <a:extLst>
              <a:ext uri="{FF2B5EF4-FFF2-40B4-BE49-F238E27FC236}">
                <a16:creationId xmlns:a16="http://schemas.microsoft.com/office/drawing/2014/main" id="{E814474F-D5ED-6E9D-82F4-7A31C22E193C}"/>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2073847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473642-9FD0-9FB0-FC60-C202384A258F}"/>
              </a:ext>
            </a:extLst>
          </p:cNvPr>
          <p:cNvSpPr txBox="1">
            <a:spLocks/>
          </p:cNvSpPr>
          <p:nvPr/>
        </p:nvSpPr>
        <p:spPr>
          <a:xfrm>
            <a:off x="3424932" y="139683"/>
            <a:ext cx="5452946" cy="10597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p>
        </p:txBody>
      </p:sp>
      <p:sp>
        <p:nvSpPr>
          <p:cNvPr id="5" name="Content Placeholder 9">
            <a:extLst>
              <a:ext uri="{FF2B5EF4-FFF2-40B4-BE49-F238E27FC236}">
                <a16:creationId xmlns:a16="http://schemas.microsoft.com/office/drawing/2014/main" id="{0F7B406E-0412-BB35-6D52-F512E650EE22}"/>
              </a:ext>
            </a:extLst>
          </p:cNvPr>
          <p:cNvSpPr txBox="1">
            <a:spLocks/>
          </p:cNvSpPr>
          <p:nvPr/>
        </p:nvSpPr>
        <p:spPr>
          <a:xfrm>
            <a:off x="960505" y="1394462"/>
            <a:ext cx="10381800" cy="5031841"/>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fontAlgn="base">
              <a:lnSpc>
                <a:spcPct val="150000"/>
              </a:lnSpc>
              <a:buFont typeface="Arial" panose="020B0604020202020204" pitchFamily="34" charset="0"/>
              <a:buChar char="•"/>
            </a:pPr>
            <a:r>
              <a:rPr lang="en-US" sz="2400" i="0" dirty="0">
                <a:effectLst/>
                <a:latin typeface="Times New Roman" panose="02020603050405020304" pitchFamily="18" charset="0"/>
                <a:cs typeface="Times New Roman" panose="02020603050405020304" pitchFamily="18" charset="0"/>
              </a:rPr>
              <a:t>The image processing techniques have been established to optimize the footprints, input image is converted into greyscale, </a:t>
            </a:r>
            <a:r>
              <a:rPr lang="en-US" sz="2400" dirty="0">
                <a:latin typeface="Times New Roman" panose="02020603050405020304" pitchFamily="18" charset="0"/>
                <a:cs typeface="Times New Roman" panose="02020603050405020304" pitchFamily="18" charset="0"/>
              </a:rPr>
              <a:t>follows the </a:t>
            </a:r>
            <a:r>
              <a:rPr lang="en-US" sz="2400" i="0" dirty="0">
                <a:effectLst/>
                <a:latin typeface="Times New Roman" panose="02020603050405020304" pitchFamily="18" charset="0"/>
                <a:cs typeface="Times New Roman" panose="02020603050405020304" pitchFamily="18" charset="0"/>
              </a:rPr>
              <a:t>edge detection and involves the augmentation methods.</a:t>
            </a:r>
          </a:p>
          <a:p>
            <a:pPr algn="just" fontAlgn="base">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Same as the audio processing techniques the input audio is converted into </a:t>
            </a:r>
            <a:r>
              <a:rPr lang="en-US" sz="2400" dirty="0" err="1">
                <a:latin typeface="Times New Roman" panose="02020603050405020304" pitchFamily="18" charset="0"/>
                <a:cs typeface="Times New Roman" panose="02020603050405020304" pitchFamily="18" charset="0"/>
              </a:rPr>
              <a:t>mel</a:t>
            </a:r>
            <a:r>
              <a:rPr lang="en-US" sz="2400" dirty="0">
                <a:latin typeface="Times New Roman" panose="02020603050405020304" pitchFamily="18" charset="0"/>
                <a:cs typeface="Times New Roman" panose="02020603050405020304" pitchFamily="18" charset="0"/>
              </a:rPr>
              <a:t>-spectrogram, follows the noise reduction, and involves normalization. </a:t>
            </a:r>
            <a:endParaRPr lang="en-US" sz="2400" i="0" dirty="0">
              <a:effectLst/>
              <a:latin typeface="Times New Roman" panose="02020603050405020304" pitchFamily="18" charset="0"/>
              <a:cs typeface="Times New Roman" panose="02020603050405020304" pitchFamily="18" charset="0"/>
            </a:endParaRPr>
          </a:p>
          <a:p>
            <a:pPr algn="just" fontAlgn="base">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uses a simple desktop application that offers a user-friendly interface and can works without the internet.</a:t>
            </a:r>
          </a:p>
          <a:p>
            <a:pPr algn="just" fontAlgn="base">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can be deployed in a mobile application by using a Flask app.</a:t>
            </a:r>
          </a:p>
          <a:p>
            <a:pPr algn="just" fontAlgn="base">
              <a:lnSpc>
                <a:spcPct val="150000"/>
              </a:lnSpc>
              <a:buFont typeface="Arial" panose="020B0604020202020204" pitchFamily="34" charset="0"/>
              <a:buChar char="•"/>
            </a:pPr>
            <a:endParaRPr lang="en-US" sz="2400" i="0" dirty="0">
              <a:effectLst/>
              <a:latin typeface="Times New Roman" panose="02020603050405020304" pitchFamily="18" charset="0"/>
              <a:cs typeface="Times New Roman" panose="02020603050405020304" pitchFamily="18" charset="0"/>
            </a:endParaRPr>
          </a:p>
          <a:p>
            <a:pPr algn="just" fontAlgn="base">
              <a:lnSpc>
                <a:spcPct val="150000"/>
              </a:lnSpc>
              <a:buFont typeface="Arial" panose="020B0604020202020204" pitchFamily="34" charset="0"/>
              <a:buChar char="•"/>
            </a:pPr>
            <a:endParaRPr lang="en-US" sz="2400" i="0" dirty="0">
              <a:effectLst/>
              <a:latin typeface="Times New Roman" panose="02020603050405020304" pitchFamily="18" charset="0"/>
              <a:cs typeface="Times New Roman" panose="02020603050405020304" pitchFamily="18" charset="0"/>
            </a:endParaRPr>
          </a:p>
          <a:p>
            <a:pPr algn="just" fontAlgn="base">
              <a:lnSpc>
                <a:spcPct val="150000"/>
              </a:lnSpc>
              <a:buFont typeface="Arial" panose="020B0604020202020204" pitchFamily="34" charset="0"/>
              <a:buChar char="•"/>
            </a:pPr>
            <a:endParaRPr lang="en-US" sz="2400" i="0" dirty="0">
              <a:effectLst/>
              <a:latin typeface="Times New Roman" panose="02020603050405020304" pitchFamily="18" charset="0"/>
              <a:cs typeface="Times New Roman" panose="02020603050405020304" pitchFamily="18" charset="0"/>
            </a:endParaRPr>
          </a:p>
        </p:txBody>
      </p:sp>
      <p:pic>
        <p:nvPicPr>
          <p:cNvPr id="3" name="Graphic 2" descr="Paw prints with solid fill">
            <a:extLst>
              <a:ext uri="{FF2B5EF4-FFF2-40B4-BE49-F238E27FC236}">
                <a16:creationId xmlns:a16="http://schemas.microsoft.com/office/drawing/2014/main" id="{A85489E7-CCD0-7B06-B65E-90A53CBF96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6" name="Rectangle 5">
            <a:extLst>
              <a:ext uri="{FF2B5EF4-FFF2-40B4-BE49-F238E27FC236}">
                <a16:creationId xmlns:a16="http://schemas.microsoft.com/office/drawing/2014/main" id="{468167AD-5EC6-00BC-547B-82C974312EE5}"/>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5</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7" name="TextBox 6">
            <a:extLst>
              <a:ext uri="{FF2B5EF4-FFF2-40B4-BE49-F238E27FC236}">
                <a16:creationId xmlns:a16="http://schemas.microsoft.com/office/drawing/2014/main" id="{6A88DCA5-3F41-2EBB-A80A-4219D10832F1}"/>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1853721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3E77A0-2455-0CFA-DE5F-7B1406D63FFE}"/>
              </a:ext>
            </a:extLst>
          </p:cNvPr>
          <p:cNvSpPr txBox="1">
            <a:spLocks/>
          </p:cNvSpPr>
          <p:nvPr/>
        </p:nvSpPr>
        <p:spPr>
          <a:xfrm>
            <a:off x="3174797" y="273936"/>
            <a:ext cx="5452946" cy="10597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stStyle>
          <a:p>
            <a:pPr algn="ctr"/>
            <a:r>
              <a:rPr lang="en-US"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Flow Diagram</a:t>
            </a:r>
            <a:endPar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5" name="Rectangle 22">
            <a:extLst>
              <a:ext uri="{FF2B5EF4-FFF2-40B4-BE49-F238E27FC236}">
                <a16:creationId xmlns:a16="http://schemas.microsoft.com/office/drawing/2014/main" id="{F198172D-0417-F95D-8FDF-A1656393EA3C}"/>
              </a:ext>
            </a:extLst>
          </p:cNvPr>
          <p:cNvSpPr>
            <a:spLocks noChangeArrowheads="1"/>
          </p:cNvSpPr>
          <p:nvPr/>
        </p:nvSpPr>
        <p:spPr bwMode="auto">
          <a:xfrm>
            <a:off x="6086929" y="-1175420"/>
            <a:ext cx="184731"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sz="6000"/>
          </a:p>
        </p:txBody>
      </p:sp>
      <p:sp>
        <p:nvSpPr>
          <p:cNvPr id="6" name="Rectangle 3">
            <a:extLst>
              <a:ext uri="{FF2B5EF4-FFF2-40B4-BE49-F238E27FC236}">
                <a16:creationId xmlns:a16="http://schemas.microsoft.com/office/drawing/2014/main" id="{6B0B0205-1955-40D5-B26C-2C9FD91E97BF}"/>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2" name="Picture 11">
            <a:extLst>
              <a:ext uri="{FF2B5EF4-FFF2-40B4-BE49-F238E27FC236}">
                <a16:creationId xmlns:a16="http://schemas.microsoft.com/office/drawing/2014/main" id="{38EF7103-49D6-44C3-A74A-58AFEE808E58}"/>
              </a:ext>
            </a:extLst>
          </p:cNvPr>
          <p:cNvPicPr>
            <a:picLocks noChangeAspect="1"/>
          </p:cNvPicPr>
          <p:nvPr/>
        </p:nvPicPr>
        <p:blipFill>
          <a:blip r:embed="rId2"/>
          <a:stretch>
            <a:fillRect/>
          </a:stretch>
        </p:blipFill>
        <p:spPr>
          <a:xfrm>
            <a:off x="617825" y="2272515"/>
            <a:ext cx="10938208" cy="3046083"/>
          </a:xfrm>
          <a:prstGeom prst="rect">
            <a:avLst/>
          </a:prstGeom>
        </p:spPr>
      </p:pic>
      <p:pic>
        <p:nvPicPr>
          <p:cNvPr id="3" name="Graphic 2" descr="Paw prints with solid fill">
            <a:extLst>
              <a:ext uri="{FF2B5EF4-FFF2-40B4-BE49-F238E27FC236}">
                <a16:creationId xmlns:a16="http://schemas.microsoft.com/office/drawing/2014/main" id="{D29EB5B2-F3EA-E757-A179-6689C752A99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68332" y="5819203"/>
            <a:ext cx="1023668" cy="1023668"/>
          </a:xfrm>
          <a:prstGeom prst="rect">
            <a:avLst/>
          </a:prstGeom>
        </p:spPr>
      </p:pic>
      <p:sp>
        <p:nvSpPr>
          <p:cNvPr id="5" name="Rectangle 4">
            <a:extLst>
              <a:ext uri="{FF2B5EF4-FFF2-40B4-BE49-F238E27FC236}">
                <a16:creationId xmlns:a16="http://schemas.microsoft.com/office/drawing/2014/main" id="{07B97403-BB26-4BE3-0BB5-B5EA896ED637}"/>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6</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7" name="TextBox 6">
            <a:extLst>
              <a:ext uri="{FF2B5EF4-FFF2-40B4-BE49-F238E27FC236}">
                <a16:creationId xmlns:a16="http://schemas.microsoft.com/office/drawing/2014/main" id="{98D55F07-1C3C-7BC5-07E6-9DA3CAA67EA1}"/>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3790244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5292A810-02AC-0FCB-088D-F40ADFCE6256}"/>
              </a:ext>
            </a:extLst>
          </p:cNvPr>
          <p:cNvSpPr>
            <a:spLocks noChangeArrowheads="1"/>
          </p:cNvSpPr>
          <p:nvPr/>
        </p:nvSpPr>
        <p:spPr bwMode="auto">
          <a:xfrm>
            <a:off x="892759" y="1285488"/>
            <a:ext cx="10097293" cy="5011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Step - 1: </a:t>
            </a:r>
            <a:r>
              <a:rPr lang="en-US" sz="2400" dirty="0">
                <a:latin typeface="Times New Roman" panose="02020603050405020304" pitchFamily="18" charset="0"/>
                <a:cs typeface="Times New Roman" panose="02020603050405020304" pitchFamily="18" charset="0"/>
              </a:rPr>
              <a:t>Collect the datasets (footprints/sounds) and apply the data preprocessing techniques to get the clean data by eliminating the unwanted stuff.  </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sz="2400" b="1" dirty="0">
                <a:latin typeface="Times New Roman" panose="02020603050405020304" pitchFamily="18" charset="0"/>
                <a:cs typeface="Times New Roman" panose="02020603050405020304" pitchFamily="18" charset="0"/>
              </a:rPr>
              <a:t>Step - 2: </a:t>
            </a:r>
            <a:r>
              <a:rPr lang="en-US" sz="2400" dirty="0">
                <a:latin typeface="Times New Roman" panose="02020603050405020304" pitchFamily="18" charset="0"/>
                <a:cs typeface="Times New Roman" panose="02020603050405020304" pitchFamily="18" charset="0"/>
              </a:rPr>
              <a:t> Now load the processed data into the model for training and feature extraction.</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 3:  </a:t>
            </a:r>
            <a:r>
              <a:rPr lang="en-US" altLang="en-US" sz="2400" dirty="0">
                <a:latin typeface="Times New Roman" panose="02020603050405020304" pitchFamily="18" charset="0"/>
                <a:cs typeface="Times New Roman" panose="02020603050405020304" pitchFamily="18" charset="0"/>
              </a:rPr>
              <a:t>Save the best model for making predictions and further use. </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 4:  </a:t>
            </a:r>
            <a:r>
              <a:rPr lang="en-US" altLang="en-US" sz="2400" dirty="0">
                <a:latin typeface="Times New Roman" panose="02020603050405020304" pitchFamily="18" charset="0"/>
                <a:cs typeface="Times New Roman" panose="02020603050405020304" pitchFamily="18" charset="0"/>
              </a:rPr>
              <a:t>Import</a:t>
            </a: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best pre-trained models into the Flask/GUI application to classify the output animal.</a:t>
            </a:r>
          </a:p>
          <a:p>
            <a:pPr marL="342900" marR="0" lvl="0" indent="-3429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US" altLang="en-US" sz="2400" b="1" dirty="0">
                <a:latin typeface="Times New Roman" panose="02020603050405020304" pitchFamily="18" charset="0"/>
                <a:cs typeface="Times New Roman" panose="02020603050405020304" pitchFamily="18" charset="0"/>
              </a:rPr>
              <a:t>Step – 5: </a:t>
            </a:r>
            <a:r>
              <a:rPr lang="en-US" altLang="en-US" sz="2400" dirty="0">
                <a:latin typeface="Times New Roman" panose="02020603050405020304" pitchFamily="18" charset="0"/>
                <a:cs typeface="Times New Roman" panose="02020603050405020304" pitchFamily="18" charset="0"/>
              </a:rPr>
              <a:t>Display</a:t>
            </a:r>
            <a:r>
              <a:rPr lang="en-US" sz="2400" dirty="0">
                <a:latin typeface="Times New Roman" panose="02020603050405020304" pitchFamily="18" charset="0"/>
                <a:cs typeface="Times New Roman" panose="02020603050405020304" pitchFamily="18" charset="0"/>
              </a:rPr>
              <a:t> the predicted animal species name with additional information/images about the species. </a:t>
            </a:r>
          </a:p>
        </p:txBody>
      </p:sp>
      <p:sp>
        <p:nvSpPr>
          <p:cNvPr id="5" name="TextBox 4">
            <a:extLst>
              <a:ext uri="{FF2B5EF4-FFF2-40B4-BE49-F238E27FC236}">
                <a16:creationId xmlns:a16="http://schemas.microsoft.com/office/drawing/2014/main" id="{659FCD39-FE2A-408C-B127-6F5A87E4F773}"/>
              </a:ext>
            </a:extLst>
          </p:cNvPr>
          <p:cNvSpPr txBox="1"/>
          <p:nvPr/>
        </p:nvSpPr>
        <p:spPr>
          <a:xfrm>
            <a:off x="2864651" y="180047"/>
            <a:ext cx="6096000" cy="757130"/>
          </a:xfrm>
          <a:prstGeom prst="rect">
            <a:avLst/>
          </a:prstGeom>
          <a:noFill/>
        </p:spPr>
        <p:txBody>
          <a:bodyPr wrap="square">
            <a:spAutoFit/>
          </a:bodyPr>
          <a:lstStyle/>
          <a:p>
            <a:pPr algn="ctr">
              <a:lnSpc>
                <a:spcPct val="90000"/>
              </a:lnSpc>
              <a:spcBef>
                <a:spcPct val="0"/>
              </a:spcBef>
            </a:pPr>
            <a:r>
              <a:rPr lang="en-IN" sz="4800" b="1" dirty="0">
                <a:solidFill>
                  <a:schemeClr val="accent6">
                    <a:lumMod val="50000"/>
                  </a:schemeClr>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Algorithm</a:t>
            </a:r>
          </a:p>
        </p:txBody>
      </p:sp>
      <p:pic>
        <p:nvPicPr>
          <p:cNvPr id="2" name="Graphic 1" descr="Paw prints with solid fill">
            <a:extLst>
              <a:ext uri="{FF2B5EF4-FFF2-40B4-BE49-F238E27FC236}">
                <a16:creationId xmlns:a16="http://schemas.microsoft.com/office/drawing/2014/main" id="{600ED616-328D-D118-02AC-5881454967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68332" y="5819203"/>
            <a:ext cx="1023668" cy="1023668"/>
          </a:xfrm>
          <a:prstGeom prst="rect">
            <a:avLst/>
          </a:prstGeom>
        </p:spPr>
      </p:pic>
      <p:sp>
        <p:nvSpPr>
          <p:cNvPr id="4" name="Rectangle 3">
            <a:extLst>
              <a:ext uri="{FF2B5EF4-FFF2-40B4-BE49-F238E27FC236}">
                <a16:creationId xmlns:a16="http://schemas.microsoft.com/office/drawing/2014/main" id="{E86C38F6-0D33-F93B-A98A-96EEBC5410C9}"/>
              </a:ext>
            </a:extLst>
          </p:cNvPr>
          <p:cNvSpPr/>
          <p:nvPr/>
        </p:nvSpPr>
        <p:spPr>
          <a:xfrm>
            <a:off x="11573330" y="166777"/>
            <a:ext cx="434640" cy="646331"/>
          </a:xfrm>
          <a:prstGeom prst="rect">
            <a:avLst/>
          </a:prstGeom>
          <a:noFill/>
        </p:spPr>
        <p:txBody>
          <a:bodyPr wrap="squar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rPr>
              <a:t>7</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Comic Sans MS" panose="030F0702030302020204" pitchFamily="66" charset="0"/>
            </a:endParaRPr>
          </a:p>
        </p:txBody>
      </p:sp>
      <p:sp>
        <p:nvSpPr>
          <p:cNvPr id="6" name="TextBox 5">
            <a:extLst>
              <a:ext uri="{FF2B5EF4-FFF2-40B4-BE49-F238E27FC236}">
                <a16:creationId xmlns:a16="http://schemas.microsoft.com/office/drawing/2014/main" id="{9E9C2F93-72E8-8682-984A-15D00EF7BB60}"/>
              </a:ext>
            </a:extLst>
          </p:cNvPr>
          <p:cNvSpPr txBox="1"/>
          <p:nvPr/>
        </p:nvSpPr>
        <p:spPr>
          <a:xfrm>
            <a:off x="80513" y="6504317"/>
            <a:ext cx="6515819" cy="338554"/>
          </a:xfrm>
          <a:prstGeom prst="rect">
            <a:avLst/>
          </a:prstGeom>
          <a:noFill/>
        </p:spPr>
        <p:txBody>
          <a:bodyPr wrap="square" rtlCol="0">
            <a:spAutoFit/>
          </a:bodyPr>
          <a:lstStyle/>
          <a:p>
            <a:r>
              <a:rPr lang="en-US" sz="1600" dirty="0">
                <a:solidFill>
                  <a:schemeClr val="accent6">
                    <a:lumMod val="50000"/>
                  </a:schemeClr>
                </a:solidFill>
                <a:latin typeface="Bahnschrift Condensed" panose="020B0502040204020203" pitchFamily="34" charset="0"/>
              </a:rPr>
              <a:t>TRACK &amp; TRACE </a:t>
            </a:r>
            <a:endParaRPr lang="en-IN" sz="1600" dirty="0">
              <a:solidFill>
                <a:schemeClr val="accent6">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36419013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1011</TotalTime>
  <Words>1008</Words>
  <Application>Microsoft Office PowerPoint</Application>
  <PresentationFormat>Widescreen</PresentationFormat>
  <Paragraphs>117</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Bahnschrift Condensed</vt:lpstr>
      <vt:lpstr>Britannic Bold</vt:lpstr>
      <vt:lpstr>Calibri</vt:lpstr>
      <vt:lpstr>Calibri Light</vt:lpstr>
      <vt:lpstr>Comic Sans MS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vt:lpstr>
      <vt:lpstr>PowerPoint Presentation</vt:lpstr>
      <vt:lpstr>PowerPoint Presentation</vt:lpstr>
      <vt:lpstr>PowerPoint Presentation</vt:lpstr>
      <vt:lpstr>Features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Uday kumar</dc:creator>
  <cp:lastModifiedBy>anirudh sampath</cp:lastModifiedBy>
  <cp:revision>23</cp:revision>
  <dcterms:created xsi:type="dcterms:W3CDTF">2025-02-08T16:41:54Z</dcterms:created>
  <dcterms:modified xsi:type="dcterms:W3CDTF">2025-04-14T17:02:38Z</dcterms:modified>
</cp:coreProperties>
</file>

<file path=docProps/thumbnail.jpeg>
</file>